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967" r:id="rId3"/>
    <p:sldId id="259" r:id="rId4"/>
    <p:sldId id="257" r:id="rId5"/>
    <p:sldId id="258" r:id="rId6"/>
    <p:sldId id="3968" r:id="rId7"/>
    <p:sldId id="3969" r:id="rId8"/>
    <p:sldId id="3970" r:id="rId9"/>
    <p:sldId id="3971" r:id="rId10"/>
    <p:sldId id="3972" r:id="rId11"/>
    <p:sldId id="3973" r:id="rId12"/>
    <p:sldId id="3974" r:id="rId13"/>
    <p:sldId id="3975" r:id="rId14"/>
    <p:sldId id="3976" r:id="rId15"/>
    <p:sldId id="3978" r:id="rId16"/>
    <p:sldId id="3977" r:id="rId17"/>
    <p:sldId id="3980" r:id="rId18"/>
    <p:sldId id="3979" r:id="rId19"/>
    <p:sldId id="39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EC286-7DAD-44B5-82E3-23764A8D66AA}" v="90" dt="2022-09-13T17:55:47.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1833" autoAdjust="0"/>
  </p:normalViewPr>
  <p:slideViewPr>
    <p:cSldViewPr snapToGrid="0">
      <p:cViewPr varScale="1">
        <p:scale>
          <a:sx n="64" d="100"/>
          <a:sy n="64"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dwin, Anne" userId="9c1f7f56-09a2-4800-a706-d853da4d572b" providerId="ADAL" clId="{514EC286-7DAD-44B5-82E3-23764A8D66AA}"/>
    <pc:docChg chg="undo custSel addSld modSld sldOrd">
      <pc:chgData name="Baldwin, Anne" userId="9c1f7f56-09a2-4800-a706-d853da4d572b" providerId="ADAL" clId="{514EC286-7DAD-44B5-82E3-23764A8D66AA}" dt="2022-09-13T19:00:05.709" v="2345" actId="26606"/>
      <pc:docMkLst>
        <pc:docMk/>
      </pc:docMkLst>
      <pc:sldChg chg="addSp delSp modSp mod setBg modNotesTx">
        <pc:chgData name="Baldwin, Anne" userId="9c1f7f56-09a2-4800-a706-d853da4d572b" providerId="ADAL" clId="{514EC286-7DAD-44B5-82E3-23764A8D66AA}" dt="2022-09-13T17:07:22.729" v="297" actId="26606"/>
        <pc:sldMkLst>
          <pc:docMk/>
          <pc:sldMk cId="3631768639" sldId="258"/>
        </pc:sldMkLst>
        <pc:spChg chg="mod ord">
          <ac:chgData name="Baldwin, Anne" userId="9c1f7f56-09a2-4800-a706-d853da4d572b" providerId="ADAL" clId="{514EC286-7DAD-44B5-82E3-23764A8D66AA}" dt="2022-09-13T17:07:22.729" v="297" actId="26606"/>
          <ac:spMkLst>
            <pc:docMk/>
            <pc:sldMk cId="3631768639" sldId="258"/>
            <ac:spMk id="2" creationId="{C45B7216-042F-B911-9ACB-1705715642D4}"/>
          </ac:spMkLst>
        </pc:spChg>
        <pc:spChg chg="del">
          <ac:chgData name="Baldwin, Anne" userId="9c1f7f56-09a2-4800-a706-d853da4d572b" providerId="ADAL" clId="{514EC286-7DAD-44B5-82E3-23764A8D66AA}" dt="2022-09-13T17:07:03.701" v="296" actId="22"/>
          <ac:spMkLst>
            <pc:docMk/>
            <pc:sldMk cId="3631768639" sldId="258"/>
            <ac:spMk id="3" creationId="{E8A03910-46FA-57AD-D537-5B429A363E69}"/>
          </ac:spMkLst>
        </pc:spChg>
        <pc:spChg chg="add">
          <ac:chgData name="Baldwin, Anne" userId="9c1f7f56-09a2-4800-a706-d853da4d572b" providerId="ADAL" clId="{514EC286-7DAD-44B5-82E3-23764A8D66AA}" dt="2022-09-13T17:07:22.729" v="297" actId="26606"/>
          <ac:spMkLst>
            <pc:docMk/>
            <pc:sldMk cId="3631768639" sldId="258"/>
            <ac:spMk id="10" creationId="{D38A241E-0395-41E5-8607-BAA2799A4374}"/>
          </ac:spMkLst>
        </pc:spChg>
        <pc:picChg chg="add mod ord">
          <ac:chgData name="Baldwin, Anne" userId="9c1f7f56-09a2-4800-a706-d853da4d572b" providerId="ADAL" clId="{514EC286-7DAD-44B5-82E3-23764A8D66AA}" dt="2022-09-13T17:07:22.729" v="297" actId="26606"/>
          <ac:picMkLst>
            <pc:docMk/>
            <pc:sldMk cId="3631768639" sldId="258"/>
            <ac:picMk id="5" creationId="{0D3F9310-93C2-E667-BDB1-1F7BCA7BF496}"/>
          </ac:picMkLst>
        </pc:picChg>
        <pc:cxnChg chg="add">
          <ac:chgData name="Baldwin, Anne" userId="9c1f7f56-09a2-4800-a706-d853da4d572b" providerId="ADAL" clId="{514EC286-7DAD-44B5-82E3-23764A8D66AA}" dt="2022-09-13T17:07:22.729" v="297" actId="26606"/>
          <ac:cxnSpMkLst>
            <pc:docMk/>
            <pc:sldMk cId="3631768639" sldId="258"/>
            <ac:cxnSpMk id="12" creationId="{CE352288-84AD-4CA8-BCD5-76C29D34E1DB}"/>
          </ac:cxnSpMkLst>
        </pc:cxnChg>
      </pc:sldChg>
      <pc:sldChg chg="addSp delSp modSp new mod setBg modNotesTx">
        <pc:chgData name="Baldwin, Anne" userId="9c1f7f56-09a2-4800-a706-d853da4d572b" providerId="ADAL" clId="{514EC286-7DAD-44B5-82E3-23764A8D66AA}" dt="2022-09-13T17:38:17.046" v="827" actId="255"/>
        <pc:sldMkLst>
          <pc:docMk/>
          <pc:sldMk cId="4263758306" sldId="3968"/>
        </pc:sldMkLst>
        <pc:spChg chg="mod">
          <ac:chgData name="Baldwin, Anne" userId="9c1f7f56-09a2-4800-a706-d853da4d572b" providerId="ADAL" clId="{514EC286-7DAD-44B5-82E3-23764A8D66AA}" dt="2022-09-13T17:38:09.664" v="826" actId="255"/>
          <ac:spMkLst>
            <pc:docMk/>
            <pc:sldMk cId="4263758306" sldId="3968"/>
            <ac:spMk id="2" creationId="{61D32737-48F0-0CFA-FB24-465B3869AA0C}"/>
          </ac:spMkLst>
        </pc:spChg>
        <pc:spChg chg="del">
          <ac:chgData name="Baldwin, Anne" userId="9c1f7f56-09a2-4800-a706-d853da4d572b" providerId="ADAL" clId="{514EC286-7DAD-44B5-82E3-23764A8D66AA}" dt="2022-09-13T17:34:18.663" v="584"/>
          <ac:spMkLst>
            <pc:docMk/>
            <pc:sldMk cId="4263758306" sldId="3968"/>
            <ac:spMk id="3" creationId="{966350B8-7310-58D8-11D5-51657B3E48FD}"/>
          </ac:spMkLst>
        </pc:spChg>
        <pc:spChg chg="add del mod">
          <ac:chgData name="Baldwin, Anne" userId="9c1f7f56-09a2-4800-a706-d853da4d572b" providerId="ADAL" clId="{514EC286-7DAD-44B5-82E3-23764A8D66AA}" dt="2022-09-13T17:38:17.046" v="827" actId="255"/>
          <ac:spMkLst>
            <pc:docMk/>
            <pc:sldMk cId="4263758306" sldId="3968"/>
            <ac:spMk id="8" creationId="{C5F81025-8BF0-5E39-FA78-D237128EF49B}"/>
          </ac:spMkLst>
        </pc:spChg>
        <pc:spChg chg="add">
          <ac:chgData name="Baldwin, Anne" userId="9c1f7f56-09a2-4800-a706-d853da4d572b" providerId="ADAL" clId="{514EC286-7DAD-44B5-82E3-23764A8D66AA}" dt="2022-09-13T17:34:33.814" v="587" actId="26606"/>
          <ac:spMkLst>
            <pc:docMk/>
            <pc:sldMk cId="4263758306" sldId="3968"/>
            <ac:spMk id="11" creationId="{1ECAB1E8-8195-4748-BE71-FF806D86892E}"/>
          </ac:spMkLst>
        </pc:spChg>
        <pc:spChg chg="add">
          <ac:chgData name="Baldwin, Anne" userId="9c1f7f56-09a2-4800-a706-d853da4d572b" providerId="ADAL" clId="{514EC286-7DAD-44B5-82E3-23764A8D66AA}" dt="2022-09-13T17:34:33.814" v="587" actId="26606"/>
          <ac:spMkLst>
            <pc:docMk/>
            <pc:sldMk cId="4263758306" sldId="3968"/>
            <ac:spMk id="13" creationId="{57F6BDD4-E066-4008-8011-6CC31AEB4556}"/>
          </ac:spMkLst>
        </pc:spChg>
        <pc:spChg chg="add">
          <ac:chgData name="Baldwin, Anne" userId="9c1f7f56-09a2-4800-a706-d853da4d572b" providerId="ADAL" clId="{514EC286-7DAD-44B5-82E3-23764A8D66AA}" dt="2022-09-13T17:34:33.814" v="587" actId="26606"/>
          <ac:spMkLst>
            <pc:docMk/>
            <pc:sldMk cId="4263758306" sldId="3968"/>
            <ac:spMk id="15" creationId="{2711A8FB-68FC-45FC-B01E-38F809E2D439}"/>
          </ac:spMkLst>
        </pc:spChg>
        <pc:spChg chg="add">
          <ac:chgData name="Baldwin, Anne" userId="9c1f7f56-09a2-4800-a706-d853da4d572b" providerId="ADAL" clId="{514EC286-7DAD-44B5-82E3-23764A8D66AA}" dt="2022-09-13T17:34:33.814" v="587" actId="26606"/>
          <ac:spMkLst>
            <pc:docMk/>
            <pc:sldMk cId="4263758306" sldId="3968"/>
            <ac:spMk id="17" creationId="{2A865FE3-5FC9-4049-87CF-30019C46C0F5}"/>
          </ac:spMkLst>
        </pc:spChg>
        <pc:picChg chg="add mod">
          <ac:chgData name="Baldwin, Anne" userId="9c1f7f56-09a2-4800-a706-d853da4d572b" providerId="ADAL" clId="{514EC286-7DAD-44B5-82E3-23764A8D66AA}" dt="2022-09-13T17:34:33.814" v="587" actId="26606"/>
          <ac:picMkLst>
            <pc:docMk/>
            <pc:sldMk cId="4263758306" sldId="3968"/>
            <ac:picMk id="4" creationId="{F326EA67-BF01-E911-E0DA-168D1764C5DD}"/>
          </ac:picMkLst>
        </pc:picChg>
      </pc:sldChg>
      <pc:sldChg chg="addSp delSp modSp new mod modNotesTx">
        <pc:chgData name="Baldwin, Anne" userId="9c1f7f56-09a2-4800-a706-d853da4d572b" providerId="ADAL" clId="{514EC286-7DAD-44B5-82E3-23764A8D66AA}" dt="2022-09-13T17:30:21.691" v="583" actId="20577"/>
        <pc:sldMkLst>
          <pc:docMk/>
          <pc:sldMk cId="1985113178" sldId="3969"/>
        </pc:sldMkLst>
        <pc:spChg chg="mod">
          <ac:chgData name="Baldwin, Anne" userId="9c1f7f56-09a2-4800-a706-d853da4d572b" providerId="ADAL" clId="{514EC286-7DAD-44B5-82E3-23764A8D66AA}" dt="2022-09-13T17:14:11.740" v="491" actId="20577"/>
          <ac:spMkLst>
            <pc:docMk/>
            <pc:sldMk cId="1985113178" sldId="3969"/>
            <ac:spMk id="2" creationId="{A4C9463C-DBCE-EF80-BDCA-80D488A80845}"/>
          </ac:spMkLst>
        </pc:spChg>
        <pc:spChg chg="del">
          <ac:chgData name="Baldwin, Anne" userId="9c1f7f56-09a2-4800-a706-d853da4d572b" providerId="ADAL" clId="{514EC286-7DAD-44B5-82E3-23764A8D66AA}" dt="2022-09-13T17:25:23.714" v="494" actId="1032"/>
          <ac:spMkLst>
            <pc:docMk/>
            <pc:sldMk cId="1985113178" sldId="3969"/>
            <ac:spMk id="3" creationId="{D88AC72D-C690-0189-DF91-0CCB8471909C}"/>
          </ac:spMkLst>
        </pc:spChg>
        <pc:graphicFrameChg chg="add mod modGraphic">
          <ac:chgData name="Baldwin, Anne" userId="9c1f7f56-09a2-4800-a706-d853da4d572b" providerId="ADAL" clId="{514EC286-7DAD-44B5-82E3-23764A8D66AA}" dt="2022-09-13T17:29:44.600" v="580"/>
          <ac:graphicFrameMkLst>
            <pc:docMk/>
            <pc:sldMk cId="1985113178" sldId="3969"/>
            <ac:graphicFrameMk id="4" creationId="{638C50B9-0B44-43C4-767E-48B23230C567}"/>
          </ac:graphicFrameMkLst>
        </pc:graphicFrameChg>
      </pc:sldChg>
      <pc:sldChg chg="addSp delSp modSp new mod setBg modNotesTx">
        <pc:chgData name="Baldwin, Anne" userId="9c1f7f56-09a2-4800-a706-d853da4d572b" providerId="ADAL" clId="{514EC286-7DAD-44B5-82E3-23764A8D66AA}" dt="2022-09-13T17:52:54.159" v="1359" actId="20577"/>
        <pc:sldMkLst>
          <pc:docMk/>
          <pc:sldMk cId="304573885" sldId="3970"/>
        </pc:sldMkLst>
        <pc:spChg chg="mod ord">
          <ac:chgData name="Baldwin, Anne" userId="9c1f7f56-09a2-4800-a706-d853da4d572b" providerId="ADAL" clId="{514EC286-7DAD-44B5-82E3-23764A8D66AA}" dt="2022-09-13T17:44:26.365" v="912" actId="26606"/>
          <ac:spMkLst>
            <pc:docMk/>
            <pc:sldMk cId="304573885" sldId="3970"/>
            <ac:spMk id="2" creationId="{4F0A9207-9CA3-7842-C280-3DD80EC036F2}"/>
          </ac:spMkLst>
        </pc:spChg>
        <pc:spChg chg="del">
          <ac:chgData name="Baldwin, Anne" userId="9c1f7f56-09a2-4800-a706-d853da4d572b" providerId="ADAL" clId="{514EC286-7DAD-44B5-82E3-23764A8D66AA}" dt="2022-09-13T17:41:39.445" v="904" actId="22"/>
          <ac:spMkLst>
            <pc:docMk/>
            <pc:sldMk cId="304573885" sldId="3970"/>
            <ac:spMk id="3" creationId="{7DF1495F-BA4C-7E06-CC77-30CB5652CCFE}"/>
          </ac:spMkLst>
        </pc:spChg>
        <pc:spChg chg="add del">
          <ac:chgData name="Baldwin, Anne" userId="9c1f7f56-09a2-4800-a706-d853da4d572b" providerId="ADAL" clId="{514EC286-7DAD-44B5-82E3-23764A8D66AA}" dt="2022-09-13T17:44:26.351" v="911" actId="26606"/>
          <ac:spMkLst>
            <pc:docMk/>
            <pc:sldMk cId="304573885" sldId="3970"/>
            <ac:spMk id="13" creationId="{037F4F21-FB5A-F5DA-DE1D-51F3E2A64196}"/>
          </ac:spMkLst>
        </pc:spChg>
        <pc:spChg chg="add del">
          <ac:chgData name="Baldwin, Anne" userId="9c1f7f56-09a2-4800-a706-d853da4d572b" providerId="ADAL" clId="{514EC286-7DAD-44B5-82E3-23764A8D66AA}" dt="2022-09-13T17:44:12.828" v="909" actId="26606"/>
          <ac:spMkLst>
            <pc:docMk/>
            <pc:sldMk cId="304573885" sldId="3970"/>
            <ac:spMk id="14" creationId="{7316481C-0A49-4796-812B-0D64F063B720}"/>
          </ac:spMkLst>
        </pc:spChg>
        <pc:spChg chg="add del">
          <ac:chgData name="Baldwin, Anne" userId="9c1f7f56-09a2-4800-a706-d853da4d572b" providerId="ADAL" clId="{514EC286-7DAD-44B5-82E3-23764A8D66AA}" dt="2022-09-13T17:44:12.828" v="909" actId="26606"/>
          <ac:spMkLst>
            <pc:docMk/>
            <pc:sldMk cId="304573885" sldId="3970"/>
            <ac:spMk id="16" creationId="{A5271697-90F1-4A23-8EF2-0179F2EAFACB}"/>
          </ac:spMkLst>
        </pc:spChg>
        <pc:spChg chg="add">
          <ac:chgData name="Baldwin, Anne" userId="9c1f7f56-09a2-4800-a706-d853da4d572b" providerId="ADAL" clId="{514EC286-7DAD-44B5-82E3-23764A8D66AA}" dt="2022-09-13T17:44:26.365" v="912" actId="26606"/>
          <ac:spMkLst>
            <pc:docMk/>
            <pc:sldMk cId="304573885" sldId="3970"/>
            <ac:spMk id="20" creationId="{45AE1D08-1ED1-4F59-B42F-4D8EA33DC8C6}"/>
          </ac:spMkLst>
        </pc:spChg>
        <pc:spChg chg="add">
          <ac:chgData name="Baldwin, Anne" userId="9c1f7f56-09a2-4800-a706-d853da4d572b" providerId="ADAL" clId="{514EC286-7DAD-44B5-82E3-23764A8D66AA}" dt="2022-09-13T17:44:26.365" v="912" actId="26606"/>
          <ac:spMkLst>
            <pc:docMk/>
            <pc:sldMk cId="304573885" sldId="3970"/>
            <ac:spMk id="22" creationId="{9A79B912-88EA-4640-BDEB-51B3B11A026A}"/>
          </ac:spMkLst>
        </pc:spChg>
        <pc:spChg chg="add del">
          <ac:chgData name="Baldwin, Anne" userId="9c1f7f56-09a2-4800-a706-d853da4d572b" providerId="ADAL" clId="{514EC286-7DAD-44B5-82E3-23764A8D66AA}" dt="2022-09-13T17:44:12.828" v="909" actId="26606"/>
          <ac:spMkLst>
            <pc:docMk/>
            <pc:sldMk cId="304573885" sldId="3970"/>
            <ac:spMk id="40" creationId="{D9F5512A-48E1-4C07-B75E-3CCC517B6804}"/>
          </ac:spMkLst>
        </pc:spChg>
        <pc:spChg chg="add del">
          <ac:chgData name="Baldwin, Anne" userId="9c1f7f56-09a2-4800-a706-d853da4d572b" providerId="ADAL" clId="{514EC286-7DAD-44B5-82E3-23764A8D66AA}" dt="2022-09-13T17:44:26.351" v="911" actId="26606"/>
          <ac:spMkLst>
            <pc:docMk/>
            <pc:sldMk cId="304573885" sldId="3970"/>
            <ac:spMk id="42" creationId="{85C987D2-7173-4E3E-8050-66B337EE3B32}"/>
          </ac:spMkLst>
        </pc:spChg>
        <pc:spChg chg="add del">
          <ac:chgData name="Baldwin, Anne" userId="9c1f7f56-09a2-4800-a706-d853da4d572b" providerId="ADAL" clId="{514EC286-7DAD-44B5-82E3-23764A8D66AA}" dt="2022-09-13T17:44:26.351" v="911" actId="26606"/>
          <ac:spMkLst>
            <pc:docMk/>
            <pc:sldMk cId="304573885" sldId="3970"/>
            <ac:spMk id="43" creationId="{C2BE09AA-2EBF-4AE1-A44F-00DE1F46000C}"/>
          </ac:spMkLst>
        </pc:spChg>
        <pc:spChg chg="add del">
          <ac:chgData name="Baldwin, Anne" userId="9c1f7f56-09a2-4800-a706-d853da4d572b" providerId="ADAL" clId="{514EC286-7DAD-44B5-82E3-23764A8D66AA}" dt="2022-09-13T17:44:26.351" v="911" actId="26606"/>
          <ac:spMkLst>
            <pc:docMk/>
            <pc:sldMk cId="304573885" sldId="3970"/>
            <ac:spMk id="44" creationId="{12CBB1B2-298B-4D88-B306-3976FCDF1E48}"/>
          </ac:spMkLst>
        </pc:spChg>
        <pc:spChg chg="add">
          <ac:chgData name="Baldwin, Anne" userId="9c1f7f56-09a2-4800-a706-d853da4d572b" providerId="ADAL" clId="{514EC286-7DAD-44B5-82E3-23764A8D66AA}" dt="2022-09-13T17:44:26.365" v="912" actId="26606"/>
          <ac:spMkLst>
            <pc:docMk/>
            <pc:sldMk cId="304573885" sldId="3970"/>
            <ac:spMk id="46" creationId="{9CB95732-565A-4D2C-A3AB-CC460C0D3826}"/>
          </ac:spMkLst>
        </pc:spChg>
        <pc:spChg chg="add">
          <ac:chgData name="Baldwin, Anne" userId="9c1f7f56-09a2-4800-a706-d853da4d572b" providerId="ADAL" clId="{514EC286-7DAD-44B5-82E3-23764A8D66AA}" dt="2022-09-13T17:44:26.365" v="912" actId="26606"/>
          <ac:spMkLst>
            <pc:docMk/>
            <pc:sldMk cId="304573885" sldId="3970"/>
            <ac:spMk id="47" creationId="{77F1AF47-AE98-4034-BD91-1976FA4D9C4C}"/>
          </ac:spMkLst>
        </pc:spChg>
        <pc:spChg chg="add">
          <ac:chgData name="Baldwin, Anne" userId="9c1f7f56-09a2-4800-a706-d853da4d572b" providerId="ADAL" clId="{514EC286-7DAD-44B5-82E3-23764A8D66AA}" dt="2022-09-13T17:44:26.365" v="912" actId="26606"/>
          <ac:spMkLst>
            <pc:docMk/>
            <pc:sldMk cId="304573885" sldId="3970"/>
            <ac:spMk id="48" creationId="{8EC0EE2B-2029-48DD-893D-F528E651B07D}"/>
          </ac:spMkLst>
        </pc:spChg>
        <pc:grpChg chg="add del">
          <ac:chgData name="Baldwin, Anne" userId="9c1f7f56-09a2-4800-a706-d853da4d572b" providerId="ADAL" clId="{514EC286-7DAD-44B5-82E3-23764A8D66AA}" dt="2022-09-13T17:44:12.828" v="909" actId="26606"/>
          <ac:grpSpMkLst>
            <pc:docMk/>
            <pc:sldMk cId="304573885" sldId="3970"/>
            <ac:grpSpMk id="18" creationId="{1F49CE81-B2F4-47B2-9D4A-886DCE0A8404}"/>
          </ac:grpSpMkLst>
        </pc:grpChg>
        <pc:picChg chg="add mod ord">
          <ac:chgData name="Baldwin, Anne" userId="9c1f7f56-09a2-4800-a706-d853da4d572b" providerId="ADAL" clId="{514EC286-7DAD-44B5-82E3-23764A8D66AA}" dt="2022-09-13T17:44:26.365" v="912" actId="26606"/>
          <ac:picMkLst>
            <pc:docMk/>
            <pc:sldMk cId="304573885" sldId="3970"/>
            <ac:picMk id="5" creationId="{633B8AC3-DCD4-6F5B-7477-375BE3A17CC8}"/>
          </ac:picMkLst>
        </pc:picChg>
        <pc:picChg chg="add mod ord">
          <ac:chgData name="Baldwin, Anne" userId="9c1f7f56-09a2-4800-a706-d853da4d572b" providerId="ADAL" clId="{514EC286-7DAD-44B5-82E3-23764A8D66AA}" dt="2022-09-13T17:44:26.365" v="912" actId="26606"/>
          <ac:picMkLst>
            <pc:docMk/>
            <pc:sldMk cId="304573885" sldId="3970"/>
            <ac:picMk id="7" creationId="{34EC7E42-C716-66A9-6B87-D10F4A74C4B8}"/>
          </ac:picMkLst>
        </pc:picChg>
        <pc:picChg chg="add mod">
          <ac:chgData name="Baldwin, Anne" userId="9c1f7f56-09a2-4800-a706-d853da4d572b" providerId="ADAL" clId="{514EC286-7DAD-44B5-82E3-23764A8D66AA}" dt="2022-09-13T17:44:26.365" v="912" actId="26606"/>
          <ac:picMkLst>
            <pc:docMk/>
            <pc:sldMk cId="304573885" sldId="3970"/>
            <ac:picMk id="9" creationId="{9257845A-9327-1383-97F4-5E03B70AF7FE}"/>
          </ac:picMkLst>
        </pc:picChg>
      </pc:sldChg>
      <pc:sldChg chg="addSp delSp modSp new mod setBg modClrScheme chgLayout modNotesTx">
        <pc:chgData name="Baldwin, Anne" userId="9c1f7f56-09a2-4800-a706-d853da4d572b" providerId="ADAL" clId="{514EC286-7DAD-44B5-82E3-23764A8D66AA}" dt="2022-09-13T17:57:54.500" v="1493" actId="6549"/>
        <pc:sldMkLst>
          <pc:docMk/>
          <pc:sldMk cId="2762012386" sldId="3971"/>
        </pc:sldMkLst>
        <pc:spChg chg="del mod ord">
          <ac:chgData name="Baldwin, Anne" userId="9c1f7f56-09a2-4800-a706-d853da4d572b" providerId="ADAL" clId="{514EC286-7DAD-44B5-82E3-23764A8D66AA}" dt="2022-09-13T17:53:54.462" v="1361" actId="700"/>
          <ac:spMkLst>
            <pc:docMk/>
            <pc:sldMk cId="2762012386" sldId="3971"/>
            <ac:spMk id="2" creationId="{A05F22C6-9CDD-4452-1F30-EBAB70732543}"/>
          </ac:spMkLst>
        </pc:spChg>
        <pc:spChg chg="del mod ord">
          <ac:chgData name="Baldwin, Anne" userId="9c1f7f56-09a2-4800-a706-d853da4d572b" providerId="ADAL" clId="{514EC286-7DAD-44B5-82E3-23764A8D66AA}" dt="2022-09-13T17:53:54.462" v="1361" actId="700"/>
          <ac:spMkLst>
            <pc:docMk/>
            <pc:sldMk cId="2762012386" sldId="3971"/>
            <ac:spMk id="3" creationId="{54043230-2203-69A4-AF7F-4CDEE45C8F62}"/>
          </ac:spMkLst>
        </pc:spChg>
        <pc:spChg chg="add mod ord">
          <ac:chgData name="Baldwin, Anne" userId="9c1f7f56-09a2-4800-a706-d853da4d572b" providerId="ADAL" clId="{514EC286-7DAD-44B5-82E3-23764A8D66AA}" dt="2022-09-13T17:57:06.198" v="1491" actId="26606"/>
          <ac:spMkLst>
            <pc:docMk/>
            <pc:sldMk cId="2762012386" sldId="3971"/>
            <ac:spMk id="4" creationId="{B7EAB0D0-E6AE-1DD0-80C5-3BC9F8528B9F}"/>
          </ac:spMkLst>
        </pc:spChg>
        <pc:spChg chg="add mod ord">
          <ac:chgData name="Baldwin, Anne" userId="9c1f7f56-09a2-4800-a706-d853da4d572b" providerId="ADAL" clId="{514EC286-7DAD-44B5-82E3-23764A8D66AA}" dt="2022-09-13T17:57:54.500" v="1493" actId="6549"/>
          <ac:spMkLst>
            <pc:docMk/>
            <pc:sldMk cId="2762012386" sldId="3971"/>
            <ac:spMk id="5" creationId="{15A1C012-C1EA-0791-7DE4-A4113C8446D6}"/>
          </ac:spMkLst>
        </pc:spChg>
        <pc:spChg chg="add del">
          <ac:chgData name="Baldwin, Anne" userId="9c1f7f56-09a2-4800-a706-d853da4d572b" providerId="ADAL" clId="{514EC286-7DAD-44B5-82E3-23764A8D66AA}" dt="2022-09-13T17:57:06.185" v="1490" actId="26606"/>
          <ac:spMkLst>
            <pc:docMk/>
            <pc:sldMk cId="2762012386" sldId="3971"/>
            <ac:spMk id="10" creationId="{3A397E3E-B90C-4D82-BAAA-36F7AC6A4565}"/>
          </ac:spMkLst>
        </pc:spChg>
        <pc:spChg chg="add del">
          <ac:chgData name="Baldwin, Anne" userId="9c1f7f56-09a2-4800-a706-d853da4d572b" providerId="ADAL" clId="{514EC286-7DAD-44B5-82E3-23764A8D66AA}" dt="2022-09-13T17:57:06.185" v="1490" actId="26606"/>
          <ac:spMkLst>
            <pc:docMk/>
            <pc:sldMk cId="2762012386" sldId="3971"/>
            <ac:spMk id="12" creationId="{8CF5E676-CA04-4CED-9F1E-5026ED66E66D}"/>
          </ac:spMkLst>
        </pc:spChg>
        <pc:spChg chg="add del">
          <ac:chgData name="Baldwin, Anne" userId="9c1f7f56-09a2-4800-a706-d853da4d572b" providerId="ADAL" clId="{514EC286-7DAD-44B5-82E3-23764A8D66AA}" dt="2022-09-13T17:57:06.185" v="1490" actId="26606"/>
          <ac:spMkLst>
            <pc:docMk/>
            <pc:sldMk cId="2762012386" sldId="3971"/>
            <ac:spMk id="14" creationId="{AFD1189F-9598-4281-8056-2845388D4D05}"/>
          </ac:spMkLst>
        </pc:spChg>
        <pc:spChg chg="add del">
          <ac:chgData name="Baldwin, Anne" userId="9c1f7f56-09a2-4800-a706-d853da4d572b" providerId="ADAL" clId="{514EC286-7DAD-44B5-82E3-23764A8D66AA}" dt="2022-09-13T17:57:06.185" v="1490" actId="26606"/>
          <ac:spMkLst>
            <pc:docMk/>
            <pc:sldMk cId="2762012386" sldId="3971"/>
            <ac:spMk id="16" creationId="{583E04E1-D74F-4ED6-972C-035F4FEC4B88}"/>
          </ac:spMkLst>
        </pc:spChg>
        <pc:spChg chg="add del">
          <ac:chgData name="Baldwin, Anne" userId="9c1f7f56-09a2-4800-a706-d853da4d572b" providerId="ADAL" clId="{514EC286-7DAD-44B5-82E3-23764A8D66AA}" dt="2022-09-13T17:57:06.185" v="1490" actId="26606"/>
          <ac:spMkLst>
            <pc:docMk/>
            <pc:sldMk cId="2762012386" sldId="3971"/>
            <ac:spMk id="18" creationId="{A2B5CBEA-F125-49B6-8335-227C325B112B}"/>
          </ac:spMkLst>
        </pc:spChg>
        <pc:spChg chg="add del">
          <ac:chgData name="Baldwin, Anne" userId="9c1f7f56-09a2-4800-a706-d853da4d572b" providerId="ADAL" clId="{514EC286-7DAD-44B5-82E3-23764A8D66AA}" dt="2022-09-13T17:57:06.185" v="1490" actId="26606"/>
          <ac:spMkLst>
            <pc:docMk/>
            <pc:sldMk cId="2762012386" sldId="3971"/>
            <ac:spMk id="20" creationId="{E51A97D9-C694-4307-818B-0C5BBF413609}"/>
          </ac:spMkLst>
        </pc:spChg>
        <pc:spChg chg="add del">
          <ac:chgData name="Baldwin, Anne" userId="9c1f7f56-09a2-4800-a706-d853da4d572b" providerId="ADAL" clId="{514EC286-7DAD-44B5-82E3-23764A8D66AA}" dt="2022-09-13T17:57:06.185" v="1490" actId="26606"/>
          <ac:spMkLst>
            <pc:docMk/>
            <pc:sldMk cId="2762012386" sldId="3971"/>
            <ac:spMk id="22" creationId="{2C1D3151-5F97-4860-B56C-C98BD62CC255}"/>
          </ac:spMkLst>
        </pc:spChg>
        <pc:spChg chg="add del">
          <ac:chgData name="Baldwin, Anne" userId="9c1f7f56-09a2-4800-a706-d853da4d572b" providerId="ADAL" clId="{514EC286-7DAD-44B5-82E3-23764A8D66AA}" dt="2022-09-13T17:57:06.185" v="1490" actId="26606"/>
          <ac:spMkLst>
            <pc:docMk/>
            <pc:sldMk cId="2762012386" sldId="3971"/>
            <ac:spMk id="24" creationId="{8DE96824-E506-4448-8704-5EC7BF7BC51B}"/>
          </ac:spMkLst>
        </pc:spChg>
        <pc:spChg chg="add del">
          <ac:chgData name="Baldwin, Anne" userId="9c1f7f56-09a2-4800-a706-d853da4d572b" providerId="ADAL" clId="{514EC286-7DAD-44B5-82E3-23764A8D66AA}" dt="2022-09-13T17:57:06.185" v="1490" actId="26606"/>
          <ac:spMkLst>
            <pc:docMk/>
            <pc:sldMk cId="2762012386" sldId="3971"/>
            <ac:spMk id="26" creationId="{E16C8D8F-10E9-4498-ABDB-0F923F8B6837}"/>
          </ac:spMkLst>
        </pc:spChg>
        <pc:spChg chg="add del">
          <ac:chgData name="Baldwin, Anne" userId="9c1f7f56-09a2-4800-a706-d853da4d572b" providerId="ADAL" clId="{514EC286-7DAD-44B5-82E3-23764A8D66AA}" dt="2022-09-13T17:57:06.185" v="1490" actId="26606"/>
          <ac:spMkLst>
            <pc:docMk/>
            <pc:sldMk cId="2762012386" sldId="3971"/>
            <ac:spMk id="28" creationId="{4FB204DF-284E-45F6-A017-79A4DF57BCCB}"/>
          </ac:spMkLst>
        </pc:spChg>
        <pc:spChg chg="add del">
          <ac:chgData name="Baldwin, Anne" userId="9c1f7f56-09a2-4800-a706-d853da4d572b" providerId="ADAL" clId="{514EC286-7DAD-44B5-82E3-23764A8D66AA}" dt="2022-09-13T17:57:06.185" v="1490" actId="26606"/>
          <ac:spMkLst>
            <pc:docMk/>
            <pc:sldMk cId="2762012386" sldId="3971"/>
            <ac:spMk id="30" creationId="{5EC6B544-8C84-47A6-885D-A4F09EF5C0F7}"/>
          </ac:spMkLst>
        </pc:spChg>
        <pc:spChg chg="add del">
          <ac:chgData name="Baldwin, Anne" userId="9c1f7f56-09a2-4800-a706-d853da4d572b" providerId="ADAL" clId="{514EC286-7DAD-44B5-82E3-23764A8D66AA}" dt="2022-09-13T17:57:06.185" v="1490" actId="26606"/>
          <ac:spMkLst>
            <pc:docMk/>
            <pc:sldMk cId="2762012386" sldId="3971"/>
            <ac:spMk id="32" creationId="{1E5A83E3-8A11-4492-BB6E-F5F2240316FB}"/>
          </ac:spMkLst>
        </pc:spChg>
        <pc:spChg chg="add del">
          <ac:chgData name="Baldwin, Anne" userId="9c1f7f56-09a2-4800-a706-d853da4d572b" providerId="ADAL" clId="{514EC286-7DAD-44B5-82E3-23764A8D66AA}" dt="2022-09-13T17:57:06.185" v="1490" actId="26606"/>
          <ac:spMkLst>
            <pc:docMk/>
            <pc:sldMk cId="2762012386" sldId="3971"/>
            <ac:spMk id="34" creationId="{32C95C5C-6FBD-47FF-9CA6-066193539A10}"/>
          </ac:spMkLst>
        </pc:spChg>
        <pc:spChg chg="add del">
          <ac:chgData name="Baldwin, Anne" userId="9c1f7f56-09a2-4800-a706-d853da4d572b" providerId="ADAL" clId="{514EC286-7DAD-44B5-82E3-23764A8D66AA}" dt="2022-09-13T17:57:06.185" v="1490" actId="26606"/>
          <ac:spMkLst>
            <pc:docMk/>
            <pc:sldMk cId="2762012386" sldId="3971"/>
            <ac:spMk id="36" creationId="{4D1A5E71-B6B6-486A-8CDC-C7ABD9B903F6}"/>
          </ac:spMkLst>
        </pc:spChg>
        <pc:spChg chg="add">
          <ac:chgData name="Baldwin, Anne" userId="9c1f7f56-09a2-4800-a706-d853da4d572b" providerId="ADAL" clId="{514EC286-7DAD-44B5-82E3-23764A8D66AA}" dt="2022-09-13T17:57:06.198" v="1491" actId="26606"/>
          <ac:spMkLst>
            <pc:docMk/>
            <pc:sldMk cId="2762012386" sldId="3971"/>
            <ac:spMk id="45" creationId="{5B32A67F-3598-4A13-8552-DA884FFCCE57}"/>
          </ac:spMkLst>
        </pc:spChg>
        <pc:spChg chg="add">
          <ac:chgData name="Baldwin, Anne" userId="9c1f7f56-09a2-4800-a706-d853da4d572b" providerId="ADAL" clId="{514EC286-7DAD-44B5-82E3-23764A8D66AA}" dt="2022-09-13T17:57:06.198" v="1491" actId="26606"/>
          <ac:spMkLst>
            <pc:docMk/>
            <pc:sldMk cId="2762012386" sldId="3971"/>
            <ac:spMk id="46" creationId="{BCC55ACC-A2F6-403C-A3A4-D59B3734D45F}"/>
          </ac:spMkLst>
        </pc:spChg>
        <pc:spChg chg="add">
          <ac:chgData name="Baldwin, Anne" userId="9c1f7f56-09a2-4800-a706-d853da4d572b" providerId="ADAL" clId="{514EC286-7DAD-44B5-82E3-23764A8D66AA}" dt="2022-09-13T17:57:06.198" v="1491" actId="26606"/>
          <ac:spMkLst>
            <pc:docMk/>
            <pc:sldMk cId="2762012386" sldId="3971"/>
            <ac:spMk id="47" creationId="{598EBA13-C937-430B-9523-439FE21096E6}"/>
          </ac:spMkLst>
        </pc:spChg>
        <pc:grpChg chg="add del">
          <ac:chgData name="Baldwin, Anne" userId="9c1f7f56-09a2-4800-a706-d853da4d572b" providerId="ADAL" clId="{514EC286-7DAD-44B5-82E3-23764A8D66AA}" dt="2022-09-13T17:57:06.185" v="1490" actId="26606"/>
          <ac:grpSpMkLst>
            <pc:docMk/>
            <pc:sldMk cId="2762012386" sldId="3971"/>
            <ac:grpSpMk id="38" creationId="{FB9739EB-7F66-433D-841F-AB3CD18700B7}"/>
          </ac:grpSpMkLst>
        </pc:grpChg>
        <pc:picChg chg="add">
          <ac:chgData name="Baldwin, Anne" userId="9c1f7f56-09a2-4800-a706-d853da4d572b" providerId="ADAL" clId="{514EC286-7DAD-44B5-82E3-23764A8D66AA}" dt="2022-09-13T17:57:06.198" v="1491" actId="26606"/>
          <ac:picMkLst>
            <pc:docMk/>
            <pc:sldMk cId="2762012386" sldId="3971"/>
            <ac:picMk id="9" creationId="{AA478DE3-D6FF-5A40-A9A1-FDB1F609BDC7}"/>
          </ac:picMkLst>
        </pc:picChg>
      </pc:sldChg>
      <pc:sldChg chg="addSp delSp modSp new mod setBg">
        <pc:chgData name="Baldwin, Anne" userId="9c1f7f56-09a2-4800-a706-d853da4d572b" providerId="ADAL" clId="{514EC286-7DAD-44B5-82E3-23764A8D66AA}" dt="2022-09-13T18:57:46.073" v="2327" actId="26606"/>
        <pc:sldMkLst>
          <pc:docMk/>
          <pc:sldMk cId="736972807" sldId="3972"/>
        </pc:sldMkLst>
        <pc:spChg chg="mod">
          <ac:chgData name="Baldwin, Anne" userId="9c1f7f56-09a2-4800-a706-d853da4d572b" providerId="ADAL" clId="{514EC286-7DAD-44B5-82E3-23764A8D66AA}" dt="2022-09-13T18:57:46.073" v="2327" actId="26606"/>
          <ac:spMkLst>
            <pc:docMk/>
            <pc:sldMk cId="736972807" sldId="3972"/>
            <ac:spMk id="2" creationId="{321863CE-8DBF-2D09-920B-5C05D481CF9D}"/>
          </ac:spMkLst>
        </pc:spChg>
        <pc:spChg chg="del mod">
          <ac:chgData name="Baldwin, Anne" userId="9c1f7f56-09a2-4800-a706-d853da4d572b" providerId="ADAL" clId="{514EC286-7DAD-44B5-82E3-23764A8D66AA}" dt="2022-09-13T18:57:46.073" v="2327" actId="26606"/>
          <ac:spMkLst>
            <pc:docMk/>
            <pc:sldMk cId="736972807" sldId="3972"/>
            <ac:spMk id="3" creationId="{EA5362DB-FFC6-E405-A36A-DD66BDEF223D}"/>
          </ac:spMkLst>
        </pc:spChg>
        <pc:spChg chg="add">
          <ac:chgData name="Baldwin, Anne" userId="9c1f7f56-09a2-4800-a706-d853da4d572b" providerId="ADAL" clId="{514EC286-7DAD-44B5-82E3-23764A8D66AA}" dt="2022-09-13T18:57:46.073" v="2327" actId="26606"/>
          <ac:spMkLst>
            <pc:docMk/>
            <pc:sldMk cId="736972807" sldId="3972"/>
            <ac:spMk id="9" creationId="{56E9B3E6-E277-4D68-BA48-9CB43FFBD6E2}"/>
          </ac:spMkLst>
        </pc:spChg>
        <pc:spChg chg="add">
          <ac:chgData name="Baldwin, Anne" userId="9c1f7f56-09a2-4800-a706-d853da4d572b" providerId="ADAL" clId="{514EC286-7DAD-44B5-82E3-23764A8D66AA}" dt="2022-09-13T18:57:46.073" v="2327" actId="26606"/>
          <ac:spMkLst>
            <pc:docMk/>
            <pc:sldMk cId="736972807" sldId="3972"/>
            <ac:spMk id="16" creationId="{D5B0017B-2ECA-49AF-B397-DC140825DF8D}"/>
          </ac:spMkLst>
        </pc:spChg>
        <pc:grpChg chg="add">
          <ac:chgData name="Baldwin, Anne" userId="9c1f7f56-09a2-4800-a706-d853da4d572b" providerId="ADAL" clId="{514EC286-7DAD-44B5-82E3-23764A8D66AA}" dt="2022-09-13T18:57:46.073" v="2327" actId="26606"/>
          <ac:grpSpMkLst>
            <pc:docMk/>
            <pc:sldMk cId="736972807" sldId="3972"/>
            <ac:grpSpMk id="11" creationId="{AE1C45F0-260A-458C-96ED-C1F6D2151219}"/>
          </ac:grpSpMkLst>
        </pc:grpChg>
        <pc:graphicFrameChg chg="add">
          <ac:chgData name="Baldwin, Anne" userId="9c1f7f56-09a2-4800-a706-d853da4d572b" providerId="ADAL" clId="{514EC286-7DAD-44B5-82E3-23764A8D66AA}" dt="2022-09-13T18:57:46.073" v="2327" actId="26606"/>
          <ac:graphicFrameMkLst>
            <pc:docMk/>
            <pc:sldMk cId="736972807" sldId="3972"/>
            <ac:graphicFrameMk id="5" creationId="{8920306F-8C4A-0CC5-6456-253AE2518148}"/>
          </ac:graphicFrameMkLst>
        </pc:graphicFrameChg>
        <pc:cxnChg chg="add">
          <ac:chgData name="Baldwin, Anne" userId="9c1f7f56-09a2-4800-a706-d853da4d572b" providerId="ADAL" clId="{514EC286-7DAD-44B5-82E3-23764A8D66AA}" dt="2022-09-13T18:57:46.073" v="2327" actId="26606"/>
          <ac:cxnSpMkLst>
            <pc:docMk/>
            <pc:sldMk cId="736972807" sldId="3972"/>
            <ac:cxnSpMk id="18" creationId="{6CF1BAF6-AD41-4082-B212-8A1F9A2E8779}"/>
          </ac:cxnSpMkLst>
        </pc:cxnChg>
      </pc:sldChg>
      <pc:sldChg chg="addSp modSp new mod setBg">
        <pc:chgData name="Baldwin, Anne" userId="9c1f7f56-09a2-4800-a706-d853da4d572b" providerId="ADAL" clId="{514EC286-7DAD-44B5-82E3-23764A8D66AA}" dt="2022-09-13T18:57:54.667" v="2328" actId="26606"/>
        <pc:sldMkLst>
          <pc:docMk/>
          <pc:sldMk cId="1436859472" sldId="3973"/>
        </pc:sldMkLst>
        <pc:spChg chg="mod">
          <ac:chgData name="Baldwin, Anne" userId="9c1f7f56-09a2-4800-a706-d853da4d572b" providerId="ADAL" clId="{514EC286-7DAD-44B5-82E3-23764A8D66AA}" dt="2022-09-13T18:57:54.667" v="2328" actId="26606"/>
          <ac:spMkLst>
            <pc:docMk/>
            <pc:sldMk cId="1436859472" sldId="3973"/>
            <ac:spMk id="2" creationId="{EEB357A9-7727-A370-FABE-7853B2BE5391}"/>
          </ac:spMkLst>
        </pc:spChg>
        <pc:spChg chg="mod">
          <ac:chgData name="Baldwin, Anne" userId="9c1f7f56-09a2-4800-a706-d853da4d572b" providerId="ADAL" clId="{514EC286-7DAD-44B5-82E3-23764A8D66AA}" dt="2022-09-13T18:57:54.667" v="2328" actId="26606"/>
          <ac:spMkLst>
            <pc:docMk/>
            <pc:sldMk cId="1436859472" sldId="3973"/>
            <ac:spMk id="3" creationId="{46CB683E-8C38-8F34-FD2D-31054CFD32B9}"/>
          </ac:spMkLst>
        </pc:spChg>
        <pc:spChg chg="add">
          <ac:chgData name="Baldwin, Anne" userId="9c1f7f56-09a2-4800-a706-d853da4d572b" providerId="ADAL" clId="{514EC286-7DAD-44B5-82E3-23764A8D66AA}" dt="2022-09-13T18:57:54.667" v="2328" actId="26606"/>
          <ac:spMkLst>
            <pc:docMk/>
            <pc:sldMk cId="1436859472" sldId="3973"/>
            <ac:spMk id="8" creationId="{081EA652-8C6A-4E69-BEB9-170809474553}"/>
          </ac:spMkLst>
        </pc:spChg>
        <pc:spChg chg="add">
          <ac:chgData name="Baldwin, Anne" userId="9c1f7f56-09a2-4800-a706-d853da4d572b" providerId="ADAL" clId="{514EC286-7DAD-44B5-82E3-23764A8D66AA}" dt="2022-09-13T18:57:54.667" v="2328" actId="26606"/>
          <ac:spMkLst>
            <pc:docMk/>
            <pc:sldMk cId="1436859472" sldId="3973"/>
            <ac:spMk id="10" creationId="{5298780A-33B9-4EA2-8F67-DE68AD62841B}"/>
          </ac:spMkLst>
        </pc:spChg>
        <pc:spChg chg="add">
          <ac:chgData name="Baldwin, Anne" userId="9c1f7f56-09a2-4800-a706-d853da4d572b" providerId="ADAL" clId="{514EC286-7DAD-44B5-82E3-23764A8D66AA}" dt="2022-09-13T18:57:54.667" v="2328" actId="26606"/>
          <ac:spMkLst>
            <pc:docMk/>
            <pc:sldMk cId="1436859472" sldId="3973"/>
            <ac:spMk id="12" creationId="{7F488E8B-4E1E-4402-8935-D4E6C02615C7}"/>
          </ac:spMkLst>
        </pc:spChg>
        <pc:cxnChg chg="add">
          <ac:chgData name="Baldwin, Anne" userId="9c1f7f56-09a2-4800-a706-d853da4d572b" providerId="ADAL" clId="{514EC286-7DAD-44B5-82E3-23764A8D66AA}" dt="2022-09-13T18:57:54.667" v="2328" actId="26606"/>
          <ac:cxnSpMkLst>
            <pc:docMk/>
            <pc:sldMk cId="1436859472" sldId="3973"/>
            <ac:cxnSpMk id="14" creationId="{23AAC9B5-8015-485C-ACF9-A750390E9A56}"/>
          </ac:cxnSpMkLst>
        </pc:cxnChg>
      </pc:sldChg>
      <pc:sldChg chg="addSp modSp new mod setBg">
        <pc:chgData name="Baldwin, Anne" userId="9c1f7f56-09a2-4800-a706-d853da4d572b" providerId="ADAL" clId="{514EC286-7DAD-44B5-82E3-23764A8D66AA}" dt="2022-09-13T18:58:56.704" v="2336" actId="122"/>
        <pc:sldMkLst>
          <pc:docMk/>
          <pc:sldMk cId="1647855485" sldId="3974"/>
        </pc:sldMkLst>
        <pc:spChg chg="mod">
          <ac:chgData name="Baldwin, Anne" userId="9c1f7f56-09a2-4800-a706-d853da4d572b" providerId="ADAL" clId="{514EC286-7DAD-44B5-82E3-23764A8D66AA}" dt="2022-09-13T18:58:56.704" v="2336" actId="122"/>
          <ac:spMkLst>
            <pc:docMk/>
            <pc:sldMk cId="1647855485" sldId="3974"/>
            <ac:spMk id="2" creationId="{71B41195-B603-D1C1-3AE4-1EC3787BB636}"/>
          </ac:spMkLst>
        </pc:spChg>
        <pc:spChg chg="mod">
          <ac:chgData name="Baldwin, Anne" userId="9c1f7f56-09a2-4800-a706-d853da4d572b" providerId="ADAL" clId="{514EC286-7DAD-44B5-82E3-23764A8D66AA}" dt="2022-09-13T18:58:03.665" v="2329" actId="26606"/>
          <ac:spMkLst>
            <pc:docMk/>
            <pc:sldMk cId="1647855485" sldId="3974"/>
            <ac:spMk id="3" creationId="{7A3AFAF8-E240-97CE-AD10-7FDFCBFE3FF8}"/>
          </ac:spMkLst>
        </pc:spChg>
        <pc:spChg chg="add">
          <ac:chgData name="Baldwin, Anne" userId="9c1f7f56-09a2-4800-a706-d853da4d572b" providerId="ADAL" clId="{514EC286-7DAD-44B5-82E3-23764A8D66AA}" dt="2022-09-13T18:58:03.665" v="2329" actId="26606"/>
          <ac:spMkLst>
            <pc:docMk/>
            <pc:sldMk cId="1647855485" sldId="3974"/>
            <ac:spMk id="8" creationId="{C2554CA6-288E-4202-BC52-2E5A8F0C0AED}"/>
          </ac:spMkLst>
        </pc:spChg>
        <pc:spChg chg="add">
          <ac:chgData name="Baldwin, Anne" userId="9c1f7f56-09a2-4800-a706-d853da4d572b" providerId="ADAL" clId="{514EC286-7DAD-44B5-82E3-23764A8D66AA}" dt="2022-09-13T18:58:03.665" v="2329" actId="26606"/>
          <ac:spMkLst>
            <pc:docMk/>
            <pc:sldMk cId="1647855485" sldId="3974"/>
            <ac:spMk id="10" creationId="{B10BB131-AC8E-4A8E-A5D1-36260F720C3B}"/>
          </ac:spMkLst>
        </pc:spChg>
        <pc:spChg chg="add">
          <ac:chgData name="Baldwin, Anne" userId="9c1f7f56-09a2-4800-a706-d853da4d572b" providerId="ADAL" clId="{514EC286-7DAD-44B5-82E3-23764A8D66AA}" dt="2022-09-13T18:58:03.665" v="2329" actId="26606"/>
          <ac:spMkLst>
            <pc:docMk/>
            <pc:sldMk cId="1647855485" sldId="3974"/>
            <ac:spMk id="12" creationId="{5B7778FC-632E-4DCA-A7CB-0D7731CCF970}"/>
          </ac:spMkLst>
        </pc:spChg>
        <pc:spChg chg="add">
          <ac:chgData name="Baldwin, Anne" userId="9c1f7f56-09a2-4800-a706-d853da4d572b" providerId="ADAL" clId="{514EC286-7DAD-44B5-82E3-23764A8D66AA}" dt="2022-09-13T18:58:03.665" v="2329" actId="26606"/>
          <ac:spMkLst>
            <pc:docMk/>
            <pc:sldMk cId="1647855485" sldId="3974"/>
            <ac:spMk id="14" creationId="{FA23A907-97FB-4A8F-880A-DD77401C4296}"/>
          </ac:spMkLst>
        </pc:spChg>
      </pc:sldChg>
      <pc:sldChg chg="addSp modSp new mod setBg">
        <pc:chgData name="Baldwin, Anne" userId="9c1f7f56-09a2-4800-a706-d853da4d572b" providerId="ADAL" clId="{514EC286-7DAD-44B5-82E3-23764A8D66AA}" dt="2022-09-13T18:58:10.897" v="2330" actId="26606"/>
        <pc:sldMkLst>
          <pc:docMk/>
          <pc:sldMk cId="2757863894" sldId="3975"/>
        </pc:sldMkLst>
        <pc:spChg chg="mod">
          <ac:chgData name="Baldwin, Anne" userId="9c1f7f56-09a2-4800-a706-d853da4d572b" providerId="ADAL" clId="{514EC286-7DAD-44B5-82E3-23764A8D66AA}" dt="2022-09-13T18:58:10.897" v="2330" actId="26606"/>
          <ac:spMkLst>
            <pc:docMk/>
            <pc:sldMk cId="2757863894" sldId="3975"/>
            <ac:spMk id="2" creationId="{96590162-447F-C0C1-A43C-29DB0D248EEC}"/>
          </ac:spMkLst>
        </pc:spChg>
        <pc:spChg chg="mod">
          <ac:chgData name="Baldwin, Anne" userId="9c1f7f56-09a2-4800-a706-d853da4d572b" providerId="ADAL" clId="{514EC286-7DAD-44B5-82E3-23764A8D66AA}" dt="2022-09-13T18:58:10.897" v="2330" actId="26606"/>
          <ac:spMkLst>
            <pc:docMk/>
            <pc:sldMk cId="2757863894" sldId="3975"/>
            <ac:spMk id="3" creationId="{88EF09F7-EB9F-1B89-350E-F068E150E4CD}"/>
          </ac:spMkLst>
        </pc:spChg>
        <pc:spChg chg="add">
          <ac:chgData name="Baldwin, Anne" userId="9c1f7f56-09a2-4800-a706-d853da4d572b" providerId="ADAL" clId="{514EC286-7DAD-44B5-82E3-23764A8D66AA}" dt="2022-09-13T18:58:10.897" v="2330" actId="26606"/>
          <ac:spMkLst>
            <pc:docMk/>
            <pc:sldMk cId="2757863894" sldId="3975"/>
            <ac:spMk id="8" creationId="{6A1473A6-3F22-483E-8A30-80B9D2B14592}"/>
          </ac:spMkLst>
        </pc:spChg>
        <pc:grpChg chg="add">
          <ac:chgData name="Baldwin, Anne" userId="9c1f7f56-09a2-4800-a706-d853da4d572b" providerId="ADAL" clId="{514EC286-7DAD-44B5-82E3-23764A8D66AA}" dt="2022-09-13T18:58:10.897" v="2330" actId="26606"/>
          <ac:grpSpMkLst>
            <pc:docMk/>
            <pc:sldMk cId="2757863894" sldId="3975"/>
            <ac:grpSpMk id="10" creationId="{AA1375E3-3E53-4D75-BAB7-E5929BFCB25F}"/>
          </ac:grpSpMkLst>
        </pc:grpChg>
      </pc:sldChg>
      <pc:sldChg chg="addSp delSp modSp new mod setBg">
        <pc:chgData name="Baldwin, Anne" userId="9c1f7f56-09a2-4800-a706-d853da4d572b" providerId="ADAL" clId="{514EC286-7DAD-44B5-82E3-23764A8D66AA}" dt="2022-09-13T18:58:28.597" v="2333" actId="26606"/>
        <pc:sldMkLst>
          <pc:docMk/>
          <pc:sldMk cId="1006791557" sldId="3976"/>
        </pc:sldMkLst>
        <pc:spChg chg="mod">
          <ac:chgData name="Baldwin, Anne" userId="9c1f7f56-09a2-4800-a706-d853da4d572b" providerId="ADAL" clId="{514EC286-7DAD-44B5-82E3-23764A8D66AA}" dt="2022-09-13T18:58:28.597" v="2333" actId="26606"/>
          <ac:spMkLst>
            <pc:docMk/>
            <pc:sldMk cId="1006791557" sldId="3976"/>
            <ac:spMk id="2" creationId="{D9617DCA-A18F-6B79-2F22-65751BF05127}"/>
          </ac:spMkLst>
        </pc:spChg>
        <pc:spChg chg="del mod">
          <ac:chgData name="Baldwin, Anne" userId="9c1f7f56-09a2-4800-a706-d853da4d572b" providerId="ADAL" clId="{514EC286-7DAD-44B5-82E3-23764A8D66AA}" dt="2022-09-13T18:58:28.597" v="2333" actId="26606"/>
          <ac:spMkLst>
            <pc:docMk/>
            <pc:sldMk cId="1006791557" sldId="3976"/>
            <ac:spMk id="3" creationId="{D6E31033-E7FE-7515-ECBA-10E138344B89}"/>
          </ac:spMkLst>
        </pc:spChg>
        <pc:spChg chg="add">
          <ac:chgData name="Baldwin, Anne" userId="9c1f7f56-09a2-4800-a706-d853da4d572b" providerId="ADAL" clId="{514EC286-7DAD-44B5-82E3-23764A8D66AA}" dt="2022-09-13T18:58:28.597" v="2333" actId="26606"/>
          <ac:spMkLst>
            <pc:docMk/>
            <pc:sldMk cId="1006791557" sldId="3976"/>
            <ac:spMk id="9" creationId="{56E9B3E6-E277-4D68-BA48-9CB43FFBD6E2}"/>
          </ac:spMkLst>
        </pc:spChg>
        <pc:spChg chg="add">
          <ac:chgData name="Baldwin, Anne" userId="9c1f7f56-09a2-4800-a706-d853da4d572b" providerId="ADAL" clId="{514EC286-7DAD-44B5-82E3-23764A8D66AA}" dt="2022-09-13T18:58:28.597" v="2333" actId="26606"/>
          <ac:spMkLst>
            <pc:docMk/>
            <pc:sldMk cId="1006791557" sldId="3976"/>
            <ac:spMk id="16" creationId="{D5B0017B-2ECA-49AF-B397-DC140825DF8D}"/>
          </ac:spMkLst>
        </pc:spChg>
        <pc:grpChg chg="add">
          <ac:chgData name="Baldwin, Anne" userId="9c1f7f56-09a2-4800-a706-d853da4d572b" providerId="ADAL" clId="{514EC286-7DAD-44B5-82E3-23764A8D66AA}" dt="2022-09-13T18:58:28.597" v="2333" actId="26606"/>
          <ac:grpSpMkLst>
            <pc:docMk/>
            <pc:sldMk cId="1006791557" sldId="3976"/>
            <ac:grpSpMk id="11" creationId="{AE1C45F0-260A-458C-96ED-C1F6D2151219}"/>
          </ac:grpSpMkLst>
        </pc:grpChg>
        <pc:graphicFrameChg chg="add">
          <ac:chgData name="Baldwin, Anne" userId="9c1f7f56-09a2-4800-a706-d853da4d572b" providerId="ADAL" clId="{514EC286-7DAD-44B5-82E3-23764A8D66AA}" dt="2022-09-13T18:58:28.597" v="2333" actId="26606"/>
          <ac:graphicFrameMkLst>
            <pc:docMk/>
            <pc:sldMk cId="1006791557" sldId="3976"/>
            <ac:graphicFrameMk id="5" creationId="{2E0C7974-821D-2EE9-A946-AFB597FCAFDD}"/>
          </ac:graphicFrameMkLst>
        </pc:graphicFrameChg>
        <pc:cxnChg chg="add">
          <ac:chgData name="Baldwin, Anne" userId="9c1f7f56-09a2-4800-a706-d853da4d572b" providerId="ADAL" clId="{514EC286-7DAD-44B5-82E3-23764A8D66AA}" dt="2022-09-13T18:58:28.597" v="2333" actId="26606"/>
          <ac:cxnSpMkLst>
            <pc:docMk/>
            <pc:sldMk cId="1006791557" sldId="3976"/>
            <ac:cxnSpMk id="18" creationId="{6CF1BAF6-AD41-4082-B212-8A1F9A2E8779}"/>
          </ac:cxnSpMkLst>
        </pc:cxnChg>
      </pc:sldChg>
      <pc:sldChg chg="addSp modSp new mod setBg">
        <pc:chgData name="Baldwin, Anne" userId="9c1f7f56-09a2-4800-a706-d853da4d572b" providerId="ADAL" clId="{514EC286-7DAD-44B5-82E3-23764A8D66AA}" dt="2022-09-13T18:59:23.462" v="2337" actId="26606"/>
        <pc:sldMkLst>
          <pc:docMk/>
          <pc:sldMk cId="239153941" sldId="3977"/>
        </pc:sldMkLst>
        <pc:spChg chg="mod">
          <ac:chgData name="Baldwin, Anne" userId="9c1f7f56-09a2-4800-a706-d853da4d572b" providerId="ADAL" clId="{514EC286-7DAD-44B5-82E3-23764A8D66AA}" dt="2022-09-13T18:59:23.462" v="2337" actId="26606"/>
          <ac:spMkLst>
            <pc:docMk/>
            <pc:sldMk cId="239153941" sldId="3977"/>
            <ac:spMk id="2" creationId="{DC73BF37-79A1-48A7-CAD1-AE2517BCB818}"/>
          </ac:spMkLst>
        </pc:spChg>
        <pc:spChg chg="mod">
          <ac:chgData name="Baldwin, Anne" userId="9c1f7f56-09a2-4800-a706-d853da4d572b" providerId="ADAL" clId="{514EC286-7DAD-44B5-82E3-23764A8D66AA}" dt="2022-09-13T18:59:23.462" v="2337" actId="26606"/>
          <ac:spMkLst>
            <pc:docMk/>
            <pc:sldMk cId="239153941" sldId="3977"/>
            <ac:spMk id="3" creationId="{25BADF0C-E282-7427-C9F0-748614E2CFBA}"/>
          </ac:spMkLst>
        </pc:spChg>
        <pc:spChg chg="add">
          <ac:chgData name="Baldwin, Anne" userId="9c1f7f56-09a2-4800-a706-d853da4d572b" providerId="ADAL" clId="{514EC286-7DAD-44B5-82E3-23764A8D66AA}" dt="2022-09-13T18:59:23.462" v="2337" actId="26606"/>
          <ac:spMkLst>
            <pc:docMk/>
            <pc:sldMk cId="239153941" sldId="3977"/>
            <ac:spMk id="8" creationId="{6A1473A6-3F22-483E-8A30-80B9D2B14592}"/>
          </ac:spMkLst>
        </pc:spChg>
        <pc:grpChg chg="add">
          <ac:chgData name="Baldwin, Anne" userId="9c1f7f56-09a2-4800-a706-d853da4d572b" providerId="ADAL" clId="{514EC286-7DAD-44B5-82E3-23764A8D66AA}" dt="2022-09-13T18:59:23.462" v="2337" actId="26606"/>
          <ac:grpSpMkLst>
            <pc:docMk/>
            <pc:sldMk cId="239153941" sldId="3977"/>
            <ac:grpSpMk id="10" creationId="{AA1375E3-3E53-4D75-BAB7-E5929BFCB25F}"/>
          </ac:grpSpMkLst>
        </pc:grpChg>
      </pc:sldChg>
      <pc:sldChg chg="addSp modSp new mod ord setBg">
        <pc:chgData name="Baldwin, Anne" userId="9c1f7f56-09a2-4800-a706-d853da4d572b" providerId="ADAL" clId="{514EC286-7DAD-44B5-82E3-23764A8D66AA}" dt="2022-09-13T18:58:46.657" v="2335" actId="122"/>
        <pc:sldMkLst>
          <pc:docMk/>
          <pc:sldMk cId="1059297290" sldId="3978"/>
        </pc:sldMkLst>
        <pc:spChg chg="mod">
          <ac:chgData name="Baldwin, Anne" userId="9c1f7f56-09a2-4800-a706-d853da4d572b" providerId="ADAL" clId="{514EC286-7DAD-44B5-82E3-23764A8D66AA}" dt="2022-09-13T18:58:46.657" v="2335" actId="122"/>
          <ac:spMkLst>
            <pc:docMk/>
            <pc:sldMk cId="1059297290" sldId="3978"/>
            <ac:spMk id="2" creationId="{70C32FC1-C76C-B2B6-68A1-3C42A6364286}"/>
          </ac:spMkLst>
        </pc:spChg>
        <pc:spChg chg="mod">
          <ac:chgData name="Baldwin, Anne" userId="9c1f7f56-09a2-4800-a706-d853da4d572b" providerId="ADAL" clId="{514EC286-7DAD-44B5-82E3-23764A8D66AA}" dt="2022-09-13T18:58:42.234" v="2334" actId="26606"/>
          <ac:spMkLst>
            <pc:docMk/>
            <pc:sldMk cId="1059297290" sldId="3978"/>
            <ac:spMk id="3" creationId="{07EC4B54-8220-2F23-B510-3B41648F6EA8}"/>
          </ac:spMkLst>
        </pc:spChg>
        <pc:spChg chg="add">
          <ac:chgData name="Baldwin, Anne" userId="9c1f7f56-09a2-4800-a706-d853da4d572b" providerId="ADAL" clId="{514EC286-7DAD-44B5-82E3-23764A8D66AA}" dt="2022-09-13T18:58:42.234" v="2334" actId="26606"/>
          <ac:spMkLst>
            <pc:docMk/>
            <pc:sldMk cId="1059297290" sldId="3978"/>
            <ac:spMk id="8" creationId="{C2554CA6-288E-4202-BC52-2E5A8F0C0AED}"/>
          </ac:spMkLst>
        </pc:spChg>
        <pc:spChg chg="add">
          <ac:chgData name="Baldwin, Anne" userId="9c1f7f56-09a2-4800-a706-d853da4d572b" providerId="ADAL" clId="{514EC286-7DAD-44B5-82E3-23764A8D66AA}" dt="2022-09-13T18:58:42.234" v="2334" actId="26606"/>
          <ac:spMkLst>
            <pc:docMk/>
            <pc:sldMk cId="1059297290" sldId="3978"/>
            <ac:spMk id="10" creationId="{B10BB131-AC8E-4A8E-A5D1-36260F720C3B}"/>
          </ac:spMkLst>
        </pc:spChg>
        <pc:spChg chg="add">
          <ac:chgData name="Baldwin, Anne" userId="9c1f7f56-09a2-4800-a706-d853da4d572b" providerId="ADAL" clId="{514EC286-7DAD-44B5-82E3-23764A8D66AA}" dt="2022-09-13T18:58:42.234" v="2334" actId="26606"/>
          <ac:spMkLst>
            <pc:docMk/>
            <pc:sldMk cId="1059297290" sldId="3978"/>
            <ac:spMk id="12" creationId="{5B7778FC-632E-4DCA-A7CB-0D7731CCF970}"/>
          </ac:spMkLst>
        </pc:spChg>
        <pc:spChg chg="add">
          <ac:chgData name="Baldwin, Anne" userId="9c1f7f56-09a2-4800-a706-d853da4d572b" providerId="ADAL" clId="{514EC286-7DAD-44B5-82E3-23764A8D66AA}" dt="2022-09-13T18:58:42.234" v="2334" actId="26606"/>
          <ac:spMkLst>
            <pc:docMk/>
            <pc:sldMk cId="1059297290" sldId="3978"/>
            <ac:spMk id="14" creationId="{FA23A907-97FB-4A8F-880A-DD77401C4296}"/>
          </ac:spMkLst>
        </pc:spChg>
      </pc:sldChg>
      <pc:sldChg chg="addSp modSp new mod setBg">
        <pc:chgData name="Baldwin, Anne" userId="9c1f7f56-09a2-4800-a706-d853da4d572b" providerId="ADAL" clId="{514EC286-7DAD-44B5-82E3-23764A8D66AA}" dt="2022-09-13T18:59:58.620" v="2344" actId="1076"/>
        <pc:sldMkLst>
          <pc:docMk/>
          <pc:sldMk cId="843962171" sldId="3979"/>
        </pc:sldMkLst>
        <pc:spChg chg="mod">
          <ac:chgData name="Baldwin, Anne" userId="9c1f7f56-09a2-4800-a706-d853da4d572b" providerId="ADAL" clId="{514EC286-7DAD-44B5-82E3-23764A8D66AA}" dt="2022-09-13T18:59:42.357" v="2339" actId="26606"/>
          <ac:spMkLst>
            <pc:docMk/>
            <pc:sldMk cId="843962171" sldId="3979"/>
            <ac:spMk id="2" creationId="{E0D9B803-80A3-BCCF-45AA-2C16258B82F9}"/>
          </ac:spMkLst>
        </pc:spChg>
        <pc:spChg chg="mod">
          <ac:chgData name="Baldwin, Anne" userId="9c1f7f56-09a2-4800-a706-d853da4d572b" providerId="ADAL" clId="{514EC286-7DAD-44B5-82E3-23764A8D66AA}" dt="2022-09-13T18:59:58.620" v="2344" actId="1076"/>
          <ac:spMkLst>
            <pc:docMk/>
            <pc:sldMk cId="843962171" sldId="3979"/>
            <ac:spMk id="3" creationId="{6A81F1D5-A66A-BFD0-3B84-815E4B277C97}"/>
          </ac:spMkLst>
        </pc:spChg>
        <pc:spChg chg="add">
          <ac:chgData name="Baldwin, Anne" userId="9c1f7f56-09a2-4800-a706-d853da4d572b" providerId="ADAL" clId="{514EC286-7DAD-44B5-82E3-23764A8D66AA}" dt="2022-09-13T18:59:42.357" v="2339" actId="26606"/>
          <ac:spMkLst>
            <pc:docMk/>
            <pc:sldMk cId="843962171" sldId="3979"/>
            <ac:spMk id="10" creationId="{9D25F302-27C5-414F-97F8-6EA0A6C028BA}"/>
          </ac:spMkLst>
        </pc:spChg>
        <pc:spChg chg="add">
          <ac:chgData name="Baldwin, Anne" userId="9c1f7f56-09a2-4800-a706-d853da4d572b" providerId="ADAL" clId="{514EC286-7DAD-44B5-82E3-23764A8D66AA}" dt="2022-09-13T18:59:42.357" v="2339" actId="26606"/>
          <ac:spMkLst>
            <pc:docMk/>
            <pc:sldMk cId="843962171" sldId="3979"/>
            <ac:spMk id="12" creationId="{830A36F8-48C2-4842-A87B-8CE8DF4E7FD2}"/>
          </ac:spMkLst>
        </pc:spChg>
        <pc:spChg chg="add">
          <ac:chgData name="Baldwin, Anne" userId="9c1f7f56-09a2-4800-a706-d853da4d572b" providerId="ADAL" clId="{514EC286-7DAD-44B5-82E3-23764A8D66AA}" dt="2022-09-13T18:59:42.357" v="2339" actId="26606"/>
          <ac:spMkLst>
            <pc:docMk/>
            <pc:sldMk cId="843962171" sldId="3979"/>
            <ac:spMk id="14" creationId="{7F488E8B-4E1E-4402-8935-D4E6C02615C7}"/>
          </ac:spMkLst>
        </pc:spChg>
        <pc:picChg chg="add">
          <ac:chgData name="Baldwin, Anne" userId="9c1f7f56-09a2-4800-a706-d853da4d572b" providerId="ADAL" clId="{514EC286-7DAD-44B5-82E3-23764A8D66AA}" dt="2022-09-13T18:59:42.357" v="2339" actId="26606"/>
          <ac:picMkLst>
            <pc:docMk/>
            <pc:sldMk cId="843962171" sldId="3979"/>
            <ac:picMk id="7" creationId="{04EB9F89-E146-3FDC-16F5-38CE1FB002E8}"/>
          </ac:picMkLst>
        </pc:picChg>
      </pc:sldChg>
      <pc:sldChg chg="addSp modSp new mod ord setBg">
        <pc:chgData name="Baldwin, Anne" userId="9c1f7f56-09a2-4800-a706-d853da4d572b" providerId="ADAL" clId="{514EC286-7DAD-44B5-82E3-23764A8D66AA}" dt="2022-09-13T18:59:31.967" v="2338" actId="26606"/>
        <pc:sldMkLst>
          <pc:docMk/>
          <pc:sldMk cId="4094042516" sldId="3980"/>
        </pc:sldMkLst>
        <pc:spChg chg="mod">
          <ac:chgData name="Baldwin, Anne" userId="9c1f7f56-09a2-4800-a706-d853da4d572b" providerId="ADAL" clId="{514EC286-7DAD-44B5-82E3-23764A8D66AA}" dt="2022-09-13T18:59:31.967" v="2338" actId="26606"/>
          <ac:spMkLst>
            <pc:docMk/>
            <pc:sldMk cId="4094042516" sldId="3980"/>
            <ac:spMk id="2" creationId="{C73F0253-2FBC-0846-1AF2-CBD3FEEDA9DD}"/>
          </ac:spMkLst>
        </pc:spChg>
        <pc:spChg chg="mod">
          <ac:chgData name="Baldwin, Anne" userId="9c1f7f56-09a2-4800-a706-d853da4d572b" providerId="ADAL" clId="{514EC286-7DAD-44B5-82E3-23764A8D66AA}" dt="2022-09-13T18:59:31.967" v="2338" actId="26606"/>
          <ac:spMkLst>
            <pc:docMk/>
            <pc:sldMk cId="4094042516" sldId="3980"/>
            <ac:spMk id="3" creationId="{EB5FEF75-FA75-B257-D6B7-7ABB8837128E}"/>
          </ac:spMkLst>
        </pc:spChg>
        <pc:spChg chg="add">
          <ac:chgData name="Baldwin, Anne" userId="9c1f7f56-09a2-4800-a706-d853da4d572b" providerId="ADAL" clId="{514EC286-7DAD-44B5-82E3-23764A8D66AA}" dt="2022-09-13T18:59:31.967" v="2338" actId="26606"/>
          <ac:spMkLst>
            <pc:docMk/>
            <pc:sldMk cId="4094042516" sldId="3980"/>
            <ac:spMk id="8" creationId="{081EA652-8C6A-4E69-BEB9-170809474553}"/>
          </ac:spMkLst>
        </pc:spChg>
        <pc:spChg chg="add">
          <ac:chgData name="Baldwin, Anne" userId="9c1f7f56-09a2-4800-a706-d853da4d572b" providerId="ADAL" clId="{514EC286-7DAD-44B5-82E3-23764A8D66AA}" dt="2022-09-13T18:59:31.967" v="2338" actId="26606"/>
          <ac:spMkLst>
            <pc:docMk/>
            <pc:sldMk cId="4094042516" sldId="3980"/>
            <ac:spMk id="10" creationId="{5298780A-33B9-4EA2-8F67-DE68AD62841B}"/>
          </ac:spMkLst>
        </pc:spChg>
        <pc:spChg chg="add">
          <ac:chgData name="Baldwin, Anne" userId="9c1f7f56-09a2-4800-a706-d853da4d572b" providerId="ADAL" clId="{514EC286-7DAD-44B5-82E3-23764A8D66AA}" dt="2022-09-13T18:59:31.967" v="2338" actId="26606"/>
          <ac:spMkLst>
            <pc:docMk/>
            <pc:sldMk cId="4094042516" sldId="3980"/>
            <ac:spMk id="12" creationId="{7F488E8B-4E1E-4402-8935-D4E6C02615C7}"/>
          </ac:spMkLst>
        </pc:spChg>
      </pc:sldChg>
      <pc:sldChg chg="addSp modSp new mod setBg">
        <pc:chgData name="Baldwin, Anne" userId="9c1f7f56-09a2-4800-a706-d853da4d572b" providerId="ADAL" clId="{514EC286-7DAD-44B5-82E3-23764A8D66AA}" dt="2022-09-13T19:00:05.709" v="2345" actId="26606"/>
        <pc:sldMkLst>
          <pc:docMk/>
          <pc:sldMk cId="594785189" sldId="3981"/>
        </pc:sldMkLst>
        <pc:spChg chg="mod">
          <ac:chgData name="Baldwin, Anne" userId="9c1f7f56-09a2-4800-a706-d853da4d572b" providerId="ADAL" clId="{514EC286-7DAD-44B5-82E3-23764A8D66AA}" dt="2022-09-13T19:00:05.709" v="2345" actId="26606"/>
          <ac:spMkLst>
            <pc:docMk/>
            <pc:sldMk cId="594785189" sldId="3981"/>
            <ac:spMk id="2" creationId="{F02A49D2-6BF6-CF4D-59CF-EEC1FB2AC08B}"/>
          </ac:spMkLst>
        </pc:spChg>
        <pc:spChg chg="mod">
          <ac:chgData name="Baldwin, Anne" userId="9c1f7f56-09a2-4800-a706-d853da4d572b" providerId="ADAL" clId="{514EC286-7DAD-44B5-82E3-23764A8D66AA}" dt="2022-09-13T19:00:05.709" v="2345" actId="26606"/>
          <ac:spMkLst>
            <pc:docMk/>
            <pc:sldMk cId="594785189" sldId="3981"/>
            <ac:spMk id="3" creationId="{21F3F79F-B2D7-5F6B-B4A2-C5ABC7CDC003}"/>
          </ac:spMkLst>
        </pc:spChg>
        <pc:spChg chg="add">
          <ac:chgData name="Baldwin, Anne" userId="9c1f7f56-09a2-4800-a706-d853da4d572b" providerId="ADAL" clId="{514EC286-7DAD-44B5-82E3-23764A8D66AA}" dt="2022-09-13T19:00:05.709" v="2345" actId="26606"/>
          <ac:spMkLst>
            <pc:docMk/>
            <pc:sldMk cId="594785189" sldId="3981"/>
            <ac:spMk id="8" creationId="{907EF6B7-1338-4443-8C46-6A318D952DFD}"/>
          </ac:spMkLst>
        </pc:spChg>
        <pc:spChg chg="add">
          <ac:chgData name="Baldwin, Anne" userId="9c1f7f56-09a2-4800-a706-d853da4d572b" providerId="ADAL" clId="{514EC286-7DAD-44B5-82E3-23764A8D66AA}" dt="2022-09-13T19:00:05.709" v="2345" actId="26606"/>
          <ac:spMkLst>
            <pc:docMk/>
            <pc:sldMk cId="594785189" sldId="3981"/>
            <ac:spMk id="10" creationId="{DAAE4CDD-124C-4DCF-9584-B6033B545DD5}"/>
          </ac:spMkLst>
        </pc:spChg>
        <pc:spChg chg="add">
          <ac:chgData name="Baldwin, Anne" userId="9c1f7f56-09a2-4800-a706-d853da4d572b" providerId="ADAL" clId="{514EC286-7DAD-44B5-82E3-23764A8D66AA}" dt="2022-09-13T19:00:05.709" v="2345" actId="26606"/>
          <ac:spMkLst>
            <pc:docMk/>
            <pc:sldMk cId="594785189" sldId="3981"/>
            <ac:spMk id="12" creationId="{081E4A58-353D-44AE-B2FC-2A74E2E400F7}"/>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B27C9-7043-48A7-9BD1-A0C3D2815EB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7C32FCC-205E-4652-939E-A6DB606CCE1D}">
      <dgm:prSet phldrT="[Text]"/>
      <dgm:spPr/>
      <dgm:t>
        <a:bodyPr/>
        <a:lstStyle/>
        <a:p>
          <a:r>
            <a:rPr lang="en-US" dirty="0"/>
            <a:t>Driver’s Training Program</a:t>
          </a:r>
        </a:p>
      </dgm:t>
    </dgm:pt>
    <dgm:pt modelId="{1DDC2B1A-5E37-4DDA-AD0F-5845C6D7BF10}" type="parTrans" cxnId="{8D3D12BD-A083-4E6F-9FA2-83B6CEC5E3E6}">
      <dgm:prSet/>
      <dgm:spPr/>
      <dgm:t>
        <a:bodyPr/>
        <a:lstStyle/>
        <a:p>
          <a:endParaRPr lang="en-US"/>
        </a:p>
      </dgm:t>
    </dgm:pt>
    <dgm:pt modelId="{1561497F-9B74-4B32-8B7A-3D4F182A7C88}" type="sibTrans" cxnId="{8D3D12BD-A083-4E6F-9FA2-83B6CEC5E3E6}">
      <dgm:prSet/>
      <dgm:spPr/>
      <dgm:t>
        <a:bodyPr/>
        <a:lstStyle/>
        <a:p>
          <a:endParaRPr lang="en-US"/>
        </a:p>
      </dgm:t>
    </dgm:pt>
    <dgm:pt modelId="{76237E16-D77B-45A9-B196-C35C81F2E5C2}">
      <dgm:prSet phldrT="[Text]"/>
      <dgm:spPr/>
      <dgm:t>
        <a:bodyPr/>
        <a:lstStyle/>
        <a:p>
          <a:r>
            <a:rPr lang="en-US" dirty="0"/>
            <a:t>Administrative Citations Program</a:t>
          </a:r>
        </a:p>
      </dgm:t>
    </dgm:pt>
    <dgm:pt modelId="{FF990C2D-1363-4716-908B-AE336BD776D4}" type="parTrans" cxnId="{EB063C06-09FF-46D5-A77C-9D620434EC7C}">
      <dgm:prSet/>
      <dgm:spPr/>
      <dgm:t>
        <a:bodyPr/>
        <a:lstStyle/>
        <a:p>
          <a:endParaRPr lang="en-US"/>
        </a:p>
      </dgm:t>
    </dgm:pt>
    <dgm:pt modelId="{6484ACBA-EC5A-423F-8979-84A35A97B76F}" type="sibTrans" cxnId="{EB063C06-09FF-46D5-A77C-9D620434EC7C}">
      <dgm:prSet/>
      <dgm:spPr/>
      <dgm:t>
        <a:bodyPr/>
        <a:lstStyle/>
        <a:p>
          <a:endParaRPr lang="en-US"/>
        </a:p>
      </dgm:t>
    </dgm:pt>
    <dgm:pt modelId="{551E9D5B-1C70-43A6-80E7-E95DD5413F2C}" type="pres">
      <dgm:prSet presAssocID="{90CB27C9-7043-48A7-9BD1-A0C3D2815EBE}" presName="Name0" presStyleCnt="0">
        <dgm:presLayoutVars>
          <dgm:dir/>
          <dgm:resizeHandles val="exact"/>
        </dgm:presLayoutVars>
      </dgm:prSet>
      <dgm:spPr/>
    </dgm:pt>
    <dgm:pt modelId="{D52D7E64-0BF9-459F-80CF-EC4A44703206}" type="pres">
      <dgm:prSet presAssocID="{E7C32FCC-205E-4652-939E-A6DB606CCE1D}" presName="compNode" presStyleCnt="0"/>
      <dgm:spPr/>
    </dgm:pt>
    <dgm:pt modelId="{2BA457ED-B0BB-4788-B0F2-0E85107C8585}" type="pres">
      <dgm:prSet presAssocID="{E7C32FCC-205E-4652-939E-A6DB606CCE1D}" presName="pictRect" presStyleLbl="node1" presStyleIdx="0" presStyleCnt="2"/>
      <dgm:spPr>
        <a:blipFill rotWithShape="1">
          <a:blip xmlns:r="http://schemas.openxmlformats.org/officeDocument/2006/relationships" r:embed="rId1"/>
          <a:srcRect/>
          <a:stretch>
            <a:fillRect l="-16000" r="-16000"/>
          </a:stretch>
        </a:blipFill>
      </dgm:spPr>
    </dgm:pt>
    <dgm:pt modelId="{90517932-5AB2-42B3-A40F-D69F0CFA4D8A}" type="pres">
      <dgm:prSet presAssocID="{E7C32FCC-205E-4652-939E-A6DB606CCE1D}" presName="textRect" presStyleLbl="revTx" presStyleIdx="0" presStyleCnt="2">
        <dgm:presLayoutVars>
          <dgm:bulletEnabled val="1"/>
        </dgm:presLayoutVars>
      </dgm:prSet>
      <dgm:spPr/>
    </dgm:pt>
    <dgm:pt modelId="{7837BA09-84F2-46CC-B60B-2089D4A7685F}" type="pres">
      <dgm:prSet presAssocID="{1561497F-9B74-4B32-8B7A-3D4F182A7C88}" presName="sibTrans" presStyleLbl="sibTrans2D1" presStyleIdx="0" presStyleCnt="0"/>
      <dgm:spPr/>
    </dgm:pt>
    <dgm:pt modelId="{0C1C5F43-7A3F-470E-A5D0-75BA89921E4A}" type="pres">
      <dgm:prSet presAssocID="{76237E16-D77B-45A9-B196-C35C81F2E5C2}" presName="compNode" presStyleCnt="0"/>
      <dgm:spPr/>
    </dgm:pt>
    <dgm:pt modelId="{76689A0D-2972-477D-9841-9AD7241E8E9F}" type="pres">
      <dgm:prSet presAssocID="{76237E16-D77B-45A9-B196-C35C81F2E5C2}" presName="pictRect" presStyleLbl="node1" presStyleIdx="1" presStyleCnt="2"/>
      <dgm:spPr>
        <a:blipFill rotWithShape="1">
          <a:blip xmlns:r="http://schemas.openxmlformats.org/officeDocument/2006/relationships" r:embed="rId2"/>
          <a:srcRect/>
          <a:stretch>
            <a:fillRect l="-6000" r="-6000"/>
          </a:stretch>
        </a:blipFill>
      </dgm:spPr>
    </dgm:pt>
    <dgm:pt modelId="{D6ACE72A-9543-41A0-974F-D9400E329460}" type="pres">
      <dgm:prSet presAssocID="{76237E16-D77B-45A9-B196-C35C81F2E5C2}" presName="textRect" presStyleLbl="revTx" presStyleIdx="1" presStyleCnt="2">
        <dgm:presLayoutVars>
          <dgm:bulletEnabled val="1"/>
        </dgm:presLayoutVars>
      </dgm:prSet>
      <dgm:spPr/>
    </dgm:pt>
  </dgm:ptLst>
  <dgm:cxnLst>
    <dgm:cxn modelId="{EB063C06-09FF-46D5-A77C-9D620434EC7C}" srcId="{90CB27C9-7043-48A7-9BD1-A0C3D2815EBE}" destId="{76237E16-D77B-45A9-B196-C35C81F2E5C2}" srcOrd="1" destOrd="0" parTransId="{FF990C2D-1363-4716-908B-AE336BD776D4}" sibTransId="{6484ACBA-EC5A-423F-8979-84A35A97B76F}"/>
    <dgm:cxn modelId="{B7AB2742-2A73-4DB7-BD9B-34A9AE184E72}" type="presOf" srcId="{1561497F-9B74-4B32-8B7A-3D4F182A7C88}" destId="{7837BA09-84F2-46CC-B60B-2089D4A7685F}" srcOrd="0" destOrd="0" presId="urn:microsoft.com/office/officeart/2005/8/layout/pList1"/>
    <dgm:cxn modelId="{91006D84-8A10-4D2E-8EB4-315F4906D084}" type="presOf" srcId="{90CB27C9-7043-48A7-9BD1-A0C3D2815EBE}" destId="{551E9D5B-1C70-43A6-80E7-E95DD5413F2C}" srcOrd="0" destOrd="0" presId="urn:microsoft.com/office/officeart/2005/8/layout/pList1"/>
    <dgm:cxn modelId="{8D3D12BD-A083-4E6F-9FA2-83B6CEC5E3E6}" srcId="{90CB27C9-7043-48A7-9BD1-A0C3D2815EBE}" destId="{E7C32FCC-205E-4652-939E-A6DB606CCE1D}" srcOrd="0" destOrd="0" parTransId="{1DDC2B1A-5E37-4DDA-AD0F-5845C6D7BF10}" sibTransId="{1561497F-9B74-4B32-8B7A-3D4F182A7C88}"/>
    <dgm:cxn modelId="{DEFCA6E4-7B0C-4142-A218-3A276EC8F466}" type="presOf" srcId="{76237E16-D77B-45A9-B196-C35C81F2E5C2}" destId="{D6ACE72A-9543-41A0-974F-D9400E329460}" srcOrd="0" destOrd="0" presId="urn:microsoft.com/office/officeart/2005/8/layout/pList1"/>
    <dgm:cxn modelId="{6B9B1FE6-7C89-4B47-A65E-F8A37FD811A0}" type="presOf" srcId="{E7C32FCC-205E-4652-939E-A6DB606CCE1D}" destId="{90517932-5AB2-42B3-A40F-D69F0CFA4D8A}" srcOrd="0" destOrd="0" presId="urn:microsoft.com/office/officeart/2005/8/layout/pList1"/>
    <dgm:cxn modelId="{7BB9EED6-9CCA-424B-B2A1-C1CDFC933764}" type="presParOf" srcId="{551E9D5B-1C70-43A6-80E7-E95DD5413F2C}" destId="{D52D7E64-0BF9-459F-80CF-EC4A44703206}" srcOrd="0" destOrd="0" presId="urn:microsoft.com/office/officeart/2005/8/layout/pList1"/>
    <dgm:cxn modelId="{0B8EC5EE-120A-43BB-8F83-AA3178F6C74B}" type="presParOf" srcId="{D52D7E64-0BF9-459F-80CF-EC4A44703206}" destId="{2BA457ED-B0BB-4788-B0F2-0E85107C8585}" srcOrd="0" destOrd="0" presId="urn:microsoft.com/office/officeart/2005/8/layout/pList1"/>
    <dgm:cxn modelId="{5BFFA324-A9ED-4188-8730-60D10E48EAAB}" type="presParOf" srcId="{D52D7E64-0BF9-459F-80CF-EC4A44703206}" destId="{90517932-5AB2-42B3-A40F-D69F0CFA4D8A}" srcOrd="1" destOrd="0" presId="urn:microsoft.com/office/officeart/2005/8/layout/pList1"/>
    <dgm:cxn modelId="{C578B3B5-D0F4-4E72-A226-C2543091DAF9}" type="presParOf" srcId="{551E9D5B-1C70-43A6-80E7-E95DD5413F2C}" destId="{7837BA09-84F2-46CC-B60B-2089D4A7685F}" srcOrd="1" destOrd="0" presId="urn:microsoft.com/office/officeart/2005/8/layout/pList1"/>
    <dgm:cxn modelId="{73B36ED8-FBD1-4154-8C23-8716D34F5051}" type="presParOf" srcId="{551E9D5B-1C70-43A6-80E7-E95DD5413F2C}" destId="{0C1C5F43-7A3F-470E-A5D0-75BA89921E4A}" srcOrd="2" destOrd="0" presId="urn:microsoft.com/office/officeart/2005/8/layout/pList1"/>
    <dgm:cxn modelId="{881F327F-BE8C-4189-96E0-DEAA28922E85}" type="presParOf" srcId="{0C1C5F43-7A3F-470E-A5D0-75BA89921E4A}" destId="{76689A0D-2972-477D-9841-9AD7241E8E9F}" srcOrd="0" destOrd="0" presId="urn:microsoft.com/office/officeart/2005/8/layout/pList1"/>
    <dgm:cxn modelId="{94A517B1-8448-46A4-AED2-C64C99BC5895}" type="presParOf" srcId="{0C1C5F43-7A3F-470E-A5D0-75BA89921E4A}" destId="{D6ACE72A-9543-41A0-974F-D9400E32946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6C3A3-0DB2-4E15-B7DC-079CB836F817}"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7CEE68A-EA36-4BE9-813B-DDF6D43FED14}">
      <dgm:prSet/>
      <dgm:spPr/>
      <dgm:t>
        <a:bodyPr/>
        <a:lstStyle/>
        <a:p>
          <a:r>
            <a:rPr lang="en-US"/>
            <a:t>Find common ground and identify how you can add value with your time, resources, connections or expertise. Along with establishing a cadence of check-ins to connect (like setting reminders), these are all important to building authentic relationships.</a:t>
          </a:r>
        </a:p>
      </dgm:t>
    </dgm:pt>
    <dgm:pt modelId="{F9B1E770-F6B1-4A31-9F1B-E0358D1FF3A2}" type="parTrans" cxnId="{5AAD576D-D697-4DD9-B1E5-6C73327BB99C}">
      <dgm:prSet/>
      <dgm:spPr/>
      <dgm:t>
        <a:bodyPr/>
        <a:lstStyle/>
        <a:p>
          <a:endParaRPr lang="en-US"/>
        </a:p>
      </dgm:t>
    </dgm:pt>
    <dgm:pt modelId="{29F07129-DD1E-4D0E-B86C-F8321D468648}" type="sibTrans" cxnId="{5AAD576D-D697-4DD9-B1E5-6C73327BB99C}">
      <dgm:prSet/>
      <dgm:spPr/>
      <dgm:t>
        <a:bodyPr/>
        <a:lstStyle/>
        <a:p>
          <a:endParaRPr lang="en-US"/>
        </a:p>
      </dgm:t>
    </dgm:pt>
    <dgm:pt modelId="{7F605102-0FF3-4C98-AD98-D4EAF36F8A93}">
      <dgm:prSet/>
      <dgm:spPr/>
      <dgm:t>
        <a:bodyPr/>
        <a:lstStyle/>
        <a:p>
          <a:r>
            <a:rPr lang="en-US"/>
            <a:t>It is impossible to have weekly or monthly conversations with all your tenants, but you should try to check in regularly.  Express your interest in their business, ask about their issues, and let them know that you are here to help. If you want to keep the relationship strong, make this outreach routine.</a:t>
          </a:r>
        </a:p>
      </dgm:t>
    </dgm:pt>
    <dgm:pt modelId="{F30C8699-7A1D-40B0-A384-C4EA8F56024A}" type="parTrans" cxnId="{6F1E7D20-A635-4300-BFCD-4BD07F018E50}">
      <dgm:prSet/>
      <dgm:spPr/>
      <dgm:t>
        <a:bodyPr/>
        <a:lstStyle/>
        <a:p>
          <a:endParaRPr lang="en-US"/>
        </a:p>
      </dgm:t>
    </dgm:pt>
    <dgm:pt modelId="{CF2BC7C1-E59B-45B1-9514-E4C04BFA6839}" type="sibTrans" cxnId="{6F1E7D20-A635-4300-BFCD-4BD07F018E50}">
      <dgm:prSet/>
      <dgm:spPr/>
      <dgm:t>
        <a:bodyPr/>
        <a:lstStyle/>
        <a:p>
          <a:endParaRPr lang="en-US"/>
        </a:p>
      </dgm:t>
    </dgm:pt>
    <dgm:pt modelId="{ACA29B78-F8C0-47BD-94DF-97110875483E}" type="pres">
      <dgm:prSet presAssocID="{2466C3A3-0DB2-4E15-B7DC-079CB836F817}" presName="hierChild1" presStyleCnt="0">
        <dgm:presLayoutVars>
          <dgm:chPref val="1"/>
          <dgm:dir/>
          <dgm:animOne val="branch"/>
          <dgm:animLvl val="lvl"/>
          <dgm:resizeHandles/>
        </dgm:presLayoutVars>
      </dgm:prSet>
      <dgm:spPr/>
    </dgm:pt>
    <dgm:pt modelId="{EA821566-6861-4011-A3F2-3D46C00E63DF}" type="pres">
      <dgm:prSet presAssocID="{27CEE68A-EA36-4BE9-813B-DDF6D43FED14}" presName="hierRoot1" presStyleCnt="0"/>
      <dgm:spPr/>
    </dgm:pt>
    <dgm:pt modelId="{B99156C6-95AB-4DC6-98EE-34317CD1300A}" type="pres">
      <dgm:prSet presAssocID="{27CEE68A-EA36-4BE9-813B-DDF6D43FED14}" presName="composite" presStyleCnt="0"/>
      <dgm:spPr/>
    </dgm:pt>
    <dgm:pt modelId="{406B77AE-C10E-4120-92B6-B372E6C53E7F}" type="pres">
      <dgm:prSet presAssocID="{27CEE68A-EA36-4BE9-813B-DDF6D43FED14}" presName="background" presStyleLbl="node0" presStyleIdx="0" presStyleCnt="2"/>
      <dgm:spPr/>
    </dgm:pt>
    <dgm:pt modelId="{2FA1FBB3-4E49-4A01-B281-44DC47BA4104}" type="pres">
      <dgm:prSet presAssocID="{27CEE68A-EA36-4BE9-813B-DDF6D43FED14}" presName="text" presStyleLbl="fgAcc0" presStyleIdx="0" presStyleCnt="2">
        <dgm:presLayoutVars>
          <dgm:chPref val="3"/>
        </dgm:presLayoutVars>
      </dgm:prSet>
      <dgm:spPr/>
    </dgm:pt>
    <dgm:pt modelId="{C7DB7DC2-41C1-498B-B535-AC47C0190EDE}" type="pres">
      <dgm:prSet presAssocID="{27CEE68A-EA36-4BE9-813B-DDF6D43FED14}" presName="hierChild2" presStyleCnt="0"/>
      <dgm:spPr/>
    </dgm:pt>
    <dgm:pt modelId="{6D03FFD4-0BA2-4627-8B6A-521CDADCEF0E}" type="pres">
      <dgm:prSet presAssocID="{7F605102-0FF3-4C98-AD98-D4EAF36F8A93}" presName="hierRoot1" presStyleCnt="0"/>
      <dgm:spPr/>
    </dgm:pt>
    <dgm:pt modelId="{3297F1D4-57E9-452A-928A-489BD1D9F420}" type="pres">
      <dgm:prSet presAssocID="{7F605102-0FF3-4C98-AD98-D4EAF36F8A93}" presName="composite" presStyleCnt="0"/>
      <dgm:spPr/>
    </dgm:pt>
    <dgm:pt modelId="{563C91DF-7C0C-4F61-B8BF-5511DA665571}" type="pres">
      <dgm:prSet presAssocID="{7F605102-0FF3-4C98-AD98-D4EAF36F8A93}" presName="background" presStyleLbl="node0" presStyleIdx="1" presStyleCnt="2"/>
      <dgm:spPr/>
    </dgm:pt>
    <dgm:pt modelId="{31D8E788-7DDA-431F-8EB9-20BF0D53435E}" type="pres">
      <dgm:prSet presAssocID="{7F605102-0FF3-4C98-AD98-D4EAF36F8A93}" presName="text" presStyleLbl="fgAcc0" presStyleIdx="1" presStyleCnt="2">
        <dgm:presLayoutVars>
          <dgm:chPref val="3"/>
        </dgm:presLayoutVars>
      </dgm:prSet>
      <dgm:spPr/>
    </dgm:pt>
    <dgm:pt modelId="{DC68FFB9-611C-4269-86A6-E4262CCBDD79}" type="pres">
      <dgm:prSet presAssocID="{7F605102-0FF3-4C98-AD98-D4EAF36F8A93}" presName="hierChild2" presStyleCnt="0"/>
      <dgm:spPr/>
    </dgm:pt>
  </dgm:ptLst>
  <dgm:cxnLst>
    <dgm:cxn modelId="{6F1E7D20-A635-4300-BFCD-4BD07F018E50}" srcId="{2466C3A3-0DB2-4E15-B7DC-079CB836F817}" destId="{7F605102-0FF3-4C98-AD98-D4EAF36F8A93}" srcOrd="1" destOrd="0" parTransId="{F30C8699-7A1D-40B0-A384-C4EA8F56024A}" sibTransId="{CF2BC7C1-E59B-45B1-9514-E4C04BFA6839}"/>
    <dgm:cxn modelId="{EEBE272F-383A-4031-ACB4-74C0C52AFAC2}" type="presOf" srcId="{27CEE68A-EA36-4BE9-813B-DDF6D43FED14}" destId="{2FA1FBB3-4E49-4A01-B281-44DC47BA4104}" srcOrd="0" destOrd="0" presId="urn:microsoft.com/office/officeart/2005/8/layout/hierarchy1"/>
    <dgm:cxn modelId="{CA2D4549-0630-4C7E-A935-3B1A9DC116A3}" type="presOf" srcId="{2466C3A3-0DB2-4E15-B7DC-079CB836F817}" destId="{ACA29B78-F8C0-47BD-94DF-97110875483E}" srcOrd="0" destOrd="0" presId="urn:microsoft.com/office/officeart/2005/8/layout/hierarchy1"/>
    <dgm:cxn modelId="{5AAD576D-D697-4DD9-B1E5-6C73327BB99C}" srcId="{2466C3A3-0DB2-4E15-B7DC-079CB836F817}" destId="{27CEE68A-EA36-4BE9-813B-DDF6D43FED14}" srcOrd="0" destOrd="0" parTransId="{F9B1E770-F6B1-4A31-9F1B-E0358D1FF3A2}" sibTransId="{29F07129-DD1E-4D0E-B86C-F8321D468648}"/>
    <dgm:cxn modelId="{2DBE5895-F14C-4F7F-9A11-DA5982475815}" type="presOf" srcId="{7F605102-0FF3-4C98-AD98-D4EAF36F8A93}" destId="{31D8E788-7DDA-431F-8EB9-20BF0D53435E}" srcOrd="0" destOrd="0" presId="urn:microsoft.com/office/officeart/2005/8/layout/hierarchy1"/>
    <dgm:cxn modelId="{8AFCFEAB-B5BC-458E-83F8-0E441107EAA4}" type="presParOf" srcId="{ACA29B78-F8C0-47BD-94DF-97110875483E}" destId="{EA821566-6861-4011-A3F2-3D46C00E63DF}" srcOrd="0" destOrd="0" presId="urn:microsoft.com/office/officeart/2005/8/layout/hierarchy1"/>
    <dgm:cxn modelId="{A4CCC596-AF5C-443B-9CC8-9D6BC5B2490A}" type="presParOf" srcId="{EA821566-6861-4011-A3F2-3D46C00E63DF}" destId="{B99156C6-95AB-4DC6-98EE-34317CD1300A}" srcOrd="0" destOrd="0" presId="urn:microsoft.com/office/officeart/2005/8/layout/hierarchy1"/>
    <dgm:cxn modelId="{5A23403A-7619-41A8-BAF1-5E7A94B85317}" type="presParOf" srcId="{B99156C6-95AB-4DC6-98EE-34317CD1300A}" destId="{406B77AE-C10E-4120-92B6-B372E6C53E7F}" srcOrd="0" destOrd="0" presId="urn:microsoft.com/office/officeart/2005/8/layout/hierarchy1"/>
    <dgm:cxn modelId="{00D62081-1CF9-4848-AF8F-4F3ED874B908}" type="presParOf" srcId="{B99156C6-95AB-4DC6-98EE-34317CD1300A}" destId="{2FA1FBB3-4E49-4A01-B281-44DC47BA4104}" srcOrd="1" destOrd="0" presId="urn:microsoft.com/office/officeart/2005/8/layout/hierarchy1"/>
    <dgm:cxn modelId="{577C81CB-8FB8-47A8-B7A4-725A55ACA504}" type="presParOf" srcId="{EA821566-6861-4011-A3F2-3D46C00E63DF}" destId="{C7DB7DC2-41C1-498B-B535-AC47C0190EDE}" srcOrd="1" destOrd="0" presId="urn:microsoft.com/office/officeart/2005/8/layout/hierarchy1"/>
    <dgm:cxn modelId="{F2FB59EE-A813-4E85-8CAB-01DA71CCC097}" type="presParOf" srcId="{ACA29B78-F8C0-47BD-94DF-97110875483E}" destId="{6D03FFD4-0BA2-4627-8B6A-521CDADCEF0E}" srcOrd="1" destOrd="0" presId="urn:microsoft.com/office/officeart/2005/8/layout/hierarchy1"/>
    <dgm:cxn modelId="{E898A00F-8D2C-4575-9F6B-4EECBAFA61A7}" type="presParOf" srcId="{6D03FFD4-0BA2-4627-8B6A-521CDADCEF0E}" destId="{3297F1D4-57E9-452A-928A-489BD1D9F420}" srcOrd="0" destOrd="0" presId="urn:microsoft.com/office/officeart/2005/8/layout/hierarchy1"/>
    <dgm:cxn modelId="{7340921B-9630-4300-8049-493555A7DFA1}" type="presParOf" srcId="{3297F1D4-57E9-452A-928A-489BD1D9F420}" destId="{563C91DF-7C0C-4F61-B8BF-5511DA665571}" srcOrd="0" destOrd="0" presId="urn:microsoft.com/office/officeart/2005/8/layout/hierarchy1"/>
    <dgm:cxn modelId="{1E210BBC-941F-4AA2-BF5B-A35AF3F4DC3C}" type="presParOf" srcId="{3297F1D4-57E9-452A-928A-489BD1D9F420}" destId="{31D8E788-7DDA-431F-8EB9-20BF0D53435E}" srcOrd="1" destOrd="0" presId="urn:microsoft.com/office/officeart/2005/8/layout/hierarchy1"/>
    <dgm:cxn modelId="{F27E635E-D13B-4FD2-8D11-B5DACF85132E}" type="presParOf" srcId="{6D03FFD4-0BA2-4627-8B6A-521CDADCEF0E}" destId="{DC68FFB9-611C-4269-86A6-E4262CCBDD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3B307-2B1A-4964-A879-2D6CEEA91AF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94E977F-710A-494D-B5AC-9505797A3E4C}">
      <dgm:prSet/>
      <dgm:spPr/>
      <dgm:t>
        <a:bodyPr/>
        <a:lstStyle/>
        <a:p>
          <a:r>
            <a:rPr lang="en-US"/>
            <a:t>The key to relationship building is trust and credibility. Authenticity is a given. At your airport, you should treat every single tenant and their projects like your own. Be committed to their success and walk the talk. </a:t>
          </a:r>
        </a:p>
      </dgm:t>
    </dgm:pt>
    <dgm:pt modelId="{A999FF6C-FA5E-467C-8589-B514EE31D39A}" type="parTrans" cxnId="{C5402971-4686-4003-8B2A-A1152E62D7BD}">
      <dgm:prSet/>
      <dgm:spPr/>
      <dgm:t>
        <a:bodyPr/>
        <a:lstStyle/>
        <a:p>
          <a:endParaRPr lang="en-US"/>
        </a:p>
      </dgm:t>
    </dgm:pt>
    <dgm:pt modelId="{96ED939F-4DB0-4609-A5D7-D25C7EDB203D}" type="sibTrans" cxnId="{C5402971-4686-4003-8B2A-A1152E62D7BD}">
      <dgm:prSet/>
      <dgm:spPr/>
      <dgm:t>
        <a:bodyPr/>
        <a:lstStyle/>
        <a:p>
          <a:endParaRPr lang="en-US"/>
        </a:p>
      </dgm:t>
    </dgm:pt>
    <dgm:pt modelId="{9A083EE0-F3CC-4D09-86A3-94BBF467882C}">
      <dgm:prSet/>
      <dgm:spPr/>
      <dgm:t>
        <a:bodyPr/>
        <a:lstStyle/>
        <a:p>
          <a:r>
            <a:rPr lang="en-US"/>
            <a:t>If you meet a tenant or organization that might benefit from another connection, make an introduction. That’s good old-fashioned networking. What goes around, comes around.</a:t>
          </a:r>
        </a:p>
      </dgm:t>
    </dgm:pt>
    <dgm:pt modelId="{F9FC47D7-21E0-4509-9800-99FCF996456F}" type="parTrans" cxnId="{A999B463-B552-4CE2-9C77-44F4DC559ECE}">
      <dgm:prSet/>
      <dgm:spPr/>
      <dgm:t>
        <a:bodyPr/>
        <a:lstStyle/>
        <a:p>
          <a:endParaRPr lang="en-US"/>
        </a:p>
      </dgm:t>
    </dgm:pt>
    <dgm:pt modelId="{77E0B7DD-F49F-4E0E-99BD-0797FAF31272}" type="sibTrans" cxnId="{A999B463-B552-4CE2-9C77-44F4DC559ECE}">
      <dgm:prSet/>
      <dgm:spPr/>
      <dgm:t>
        <a:bodyPr/>
        <a:lstStyle/>
        <a:p>
          <a:endParaRPr lang="en-US"/>
        </a:p>
      </dgm:t>
    </dgm:pt>
    <dgm:pt modelId="{9000B158-8B26-468E-B6E7-1AD2CDB121E6}" type="pres">
      <dgm:prSet presAssocID="{98A3B307-2B1A-4964-A879-2D6CEEA91AF5}" presName="hierChild1" presStyleCnt="0">
        <dgm:presLayoutVars>
          <dgm:chPref val="1"/>
          <dgm:dir/>
          <dgm:animOne val="branch"/>
          <dgm:animLvl val="lvl"/>
          <dgm:resizeHandles/>
        </dgm:presLayoutVars>
      </dgm:prSet>
      <dgm:spPr/>
    </dgm:pt>
    <dgm:pt modelId="{6730220F-B7E9-4C50-A105-40E8A7826630}" type="pres">
      <dgm:prSet presAssocID="{A94E977F-710A-494D-B5AC-9505797A3E4C}" presName="hierRoot1" presStyleCnt="0"/>
      <dgm:spPr/>
    </dgm:pt>
    <dgm:pt modelId="{367D1A20-B34B-4B9D-945E-87260A0BB046}" type="pres">
      <dgm:prSet presAssocID="{A94E977F-710A-494D-B5AC-9505797A3E4C}" presName="composite" presStyleCnt="0"/>
      <dgm:spPr/>
    </dgm:pt>
    <dgm:pt modelId="{51CEF901-F576-4FEC-802C-B58B061165A8}" type="pres">
      <dgm:prSet presAssocID="{A94E977F-710A-494D-B5AC-9505797A3E4C}" presName="background" presStyleLbl="node0" presStyleIdx="0" presStyleCnt="2"/>
      <dgm:spPr/>
    </dgm:pt>
    <dgm:pt modelId="{1DF2BA7A-1F5E-4A2C-8A94-85C41FE4751A}" type="pres">
      <dgm:prSet presAssocID="{A94E977F-710A-494D-B5AC-9505797A3E4C}" presName="text" presStyleLbl="fgAcc0" presStyleIdx="0" presStyleCnt="2">
        <dgm:presLayoutVars>
          <dgm:chPref val="3"/>
        </dgm:presLayoutVars>
      </dgm:prSet>
      <dgm:spPr/>
    </dgm:pt>
    <dgm:pt modelId="{17A4ABFB-6064-4C50-8966-26934EAB42E2}" type="pres">
      <dgm:prSet presAssocID="{A94E977F-710A-494D-B5AC-9505797A3E4C}" presName="hierChild2" presStyleCnt="0"/>
      <dgm:spPr/>
    </dgm:pt>
    <dgm:pt modelId="{8D4BCA57-FB78-48E5-B51E-53FD975215A4}" type="pres">
      <dgm:prSet presAssocID="{9A083EE0-F3CC-4D09-86A3-94BBF467882C}" presName="hierRoot1" presStyleCnt="0"/>
      <dgm:spPr/>
    </dgm:pt>
    <dgm:pt modelId="{B3014717-50C9-40C0-99E9-29F948A720EF}" type="pres">
      <dgm:prSet presAssocID="{9A083EE0-F3CC-4D09-86A3-94BBF467882C}" presName="composite" presStyleCnt="0"/>
      <dgm:spPr/>
    </dgm:pt>
    <dgm:pt modelId="{86F407BF-24A6-4211-93B2-9D085A259A93}" type="pres">
      <dgm:prSet presAssocID="{9A083EE0-F3CC-4D09-86A3-94BBF467882C}" presName="background" presStyleLbl="node0" presStyleIdx="1" presStyleCnt="2"/>
      <dgm:spPr/>
    </dgm:pt>
    <dgm:pt modelId="{962FBCD1-DD17-43E8-B6D6-4E0516C02B32}" type="pres">
      <dgm:prSet presAssocID="{9A083EE0-F3CC-4D09-86A3-94BBF467882C}" presName="text" presStyleLbl="fgAcc0" presStyleIdx="1" presStyleCnt="2">
        <dgm:presLayoutVars>
          <dgm:chPref val="3"/>
        </dgm:presLayoutVars>
      </dgm:prSet>
      <dgm:spPr/>
    </dgm:pt>
    <dgm:pt modelId="{11E921CC-27A8-4D4F-B37C-E5E28E733A7A}" type="pres">
      <dgm:prSet presAssocID="{9A083EE0-F3CC-4D09-86A3-94BBF467882C}" presName="hierChild2" presStyleCnt="0"/>
      <dgm:spPr/>
    </dgm:pt>
  </dgm:ptLst>
  <dgm:cxnLst>
    <dgm:cxn modelId="{A999B463-B552-4CE2-9C77-44F4DC559ECE}" srcId="{98A3B307-2B1A-4964-A879-2D6CEEA91AF5}" destId="{9A083EE0-F3CC-4D09-86A3-94BBF467882C}" srcOrd="1" destOrd="0" parTransId="{F9FC47D7-21E0-4509-9800-99FCF996456F}" sibTransId="{77E0B7DD-F49F-4E0E-99BD-0797FAF31272}"/>
    <dgm:cxn modelId="{BFB1A145-229B-4677-AAD9-97309B4F8627}" type="presOf" srcId="{98A3B307-2B1A-4964-A879-2D6CEEA91AF5}" destId="{9000B158-8B26-468E-B6E7-1AD2CDB121E6}" srcOrd="0" destOrd="0" presId="urn:microsoft.com/office/officeart/2005/8/layout/hierarchy1"/>
    <dgm:cxn modelId="{C5402971-4686-4003-8B2A-A1152E62D7BD}" srcId="{98A3B307-2B1A-4964-A879-2D6CEEA91AF5}" destId="{A94E977F-710A-494D-B5AC-9505797A3E4C}" srcOrd="0" destOrd="0" parTransId="{A999FF6C-FA5E-467C-8589-B514EE31D39A}" sibTransId="{96ED939F-4DB0-4609-A5D7-D25C7EDB203D}"/>
    <dgm:cxn modelId="{984C0199-1AEB-4E09-BB7D-126A0031A6A3}" type="presOf" srcId="{9A083EE0-F3CC-4D09-86A3-94BBF467882C}" destId="{962FBCD1-DD17-43E8-B6D6-4E0516C02B32}" srcOrd="0" destOrd="0" presId="urn:microsoft.com/office/officeart/2005/8/layout/hierarchy1"/>
    <dgm:cxn modelId="{392C50ED-2AEE-4C1D-B993-8CFCE8F0FF4C}" type="presOf" srcId="{A94E977F-710A-494D-B5AC-9505797A3E4C}" destId="{1DF2BA7A-1F5E-4A2C-8A94-85C41FE4751A}" srcOrd="0" destOrd="0" presId="urn:microsoft.com/office/officeart/2005/8/layout/hierarchy1"/>
    <dgm:cxn modelId="{5B4BB48C-E1E7-4C27-A77A-116F3B2E3455}" type="presParOf" srcId="{9000B158-8B26-468E-B6E7-1AD2CDB121E6}" destId="{6730220F-B7E9-4C50-A105-40E8A7826630}" srcOrd="0" destOrd="0" presId="urn:microsoft.com/office/officeart/2005/8/layout/hierarchy1"/>
    <dgm:cxn modelId="{64B9BB42-50E9-475D-9025-D5406A7B661A}" type="presParOf" srcId="{6730220F-B7E9-4C50-A105-40E8A7826630}" destId="{367D1A20-B34B-4B9D-945E-87260A0BB046}" srcOrd="0" destOrd="0" presId="urn:microsoft.com/office/officeart/2005/8/layout/hierarchy1"/>
    <dgm:cxn modelId="{56A5E769-E822-46E7-9D80-3F10DAB21EC8}" type="presParOf" srcId="{367D1A20-B34B-4B9D-945E-87260A0BB046}" destId="{51CEF901-F576-4FEC-802C-B58B061165A8}" srcOrd="0" destOrd="0" presId="urn:microsoft.com/office/officeart/2005/8/layout/hierarchy1"/>
    <dgm:cxn modelId="{79A5C212-8A26-4B57-A125-8D37230D7BFC}" type="presParOf" srcId="{367D1A20-B34B-4B9D-945E-87260A0BB046}" destId="{1DF2BA7A-1F5E-4A2C-8A94-85C41FE4751A}" srcOrd="1" destOrd="0" presId="urn:microsoft.com/office/officeart/2005/8/layout/hierarchy1"/>
    <dgm:cxn modelId="{816D3FB7-9541-4582-81DF-6305206E702E}" type="presParOf" srcId="{6730220F-B7E9-4C50-A105-40E8A7826630}" destId="{17A4ABFB-6064-4C50-8966-26934EAB42E2}" srcOrd="1" destOrd="0" presId="urn:microsoft.com/office/officeart/2005/8/layout/hierarchy1"/>
    <dgm:cxn modelId="{702CDFBC-F2B6-4082-8167-FEB0874C9D24}" type="presParOf" srcId="{9000B158-8B26-468E-B6E7-1AD2CDB121E6}" destId="{8D4BCA57-FB78-48E5-B51E-53FD975215A4}" srcOrd="1" destOrd="0" presId="urn:microsoft.com/office/officeart/2005/8/layout/hierarchy1"/>
    <dgm:cxn modelId="{B425C56E-32F0-42C8-B13A-BC6DFAF2CCB6}" type="presParOf" srcId="{8D4BCA57-FB78-48E5-B51E-53FD975215A4}" destId="{B3014717-50C9-40C0-99E9-29F948A720EF}" srcOrd="0" destOrd="0" presId="urn:microsoft.com/office/officeart/2005/8/layout/hierarchy1"/>
    <dgm:cxn modelId="{85CBEB91-65BF-4269-A41C-1F1356555809}" type="presParOf" srcId="{B3014717-50C9-40C0-99E9-29F948A720EF}" destId="{86F407BF-24A6-4211-93B2-9D085A259A93}" srcOrd="0" destOrd="0" presId="urn:microsoft.com/office/officeart/2005/8/layout/hierarchy1"/>
    <dgm:cxn modelId="{36A88C2B-C07F-4C4A-9C3B-C9E1F0CB8C58}" type="presParOf" srcId="{B3014717-50C9-40C0-99E9-29F948A720EF}" destId="{962FBCD1-DD17-43E8-B6D6-4E0516C02B32}" srcOrd="1" destOrd="0" presId="urn:microsoft.com/office/officeart/2005/8/layout/hierarchy1"/>
    <dgm:cxn modelId="{1E269E30-D40C-4662-932D-01050769CCE2}" type="presParOf" srcId="{8D4BCA57-FB78-48E5-B51E-53FD975215A4}" destId="{11E921CC-27A8-4D4F-B37C-E5E28E733A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457ED-B0BB-4788-B0F2-0E85107C8585}">
      <dsp:nvSpPr>
        <dsp:cNvPr id="0" name=""/>
        <dsp:cNvSpPr/>
      </dsp:nvSpPr>
      <dsp:spPr>
        <a:xfrm>
          <a:off x="951875" y="2245"/>
          <a:ext cx="4100798" cy="2825450"/>
        </a:xfrm>
        <a:prstGeom prst="roundRect">
          <a:avLst/>
        </a:prstGeom>
        <a:blipFill rotWithShape="1">
          <a:blip xmlns:r="http://schemas.openxmlformats.org/officeDocument/2006/relationships" r:embed="rId1"/>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17932-5AB2-42B3-A40F-D69F0CFA4D8A}">
      <dsp:nvSpPr>
        <dsp:cNvPr id="0" name=""/>
        <dsp:cNvSpPr/>
      </dsp:nvSpPr>
      <dsp:spPr>
        <a:xfrm>
          <a:off x="951875"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US" sz="3800" kern="1200" dirty="0"/>
            <a:t>Driver’s Training Program</a:t>
          </a:r>
        </a:p>
      </dsp:txBody>
      <dsp:txXfrm>
        <a:off x="951875" y="2827695"/>
        <a:ext cx="4100798" cy="1521396"/>
      </dsp:txXfrm>
    </dsp:sp>
    <dsp:sp modelId="{76689A0D-2972-477D-9841-9AD7241E8E9F}">
      <dsp:nvSpPr>
        <dsp:cNvPr id="0" name=""/>
        <dsp:cNvSpPr/>
      </dsp:nvSpPr>
      <dsp:spPr>
        <a:xfrm>
          <a:off x="5462926" y="2245"/>
          <a:ext cx="4100798" cy="2825450"/>
        </a:xfrm>
        <a:prstGeom prst="roundRect">
          <a:avLst/>
        </a:prstGeom>
        <a:blipFill rotWithShape="1">
          <a:blip xmlns:r="http://schemas.openxmlformats.org/officeDocument/2006/relationships" r:embed="rId2"/>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CE72A-9543-41A0-974F-D9400E329460}">
      <dsp:nvSpPr>
        <dsp:cNvPr id="0" name=""/>
        <dsp:cNvSpPr/>
      </dsp:nvSpPr>
      <dsp:spPr>
        <a:xfrm>
          <a:off x="5462926"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US" sz="3800" kern="1200" dirty="0"/>
            <a:t>Administrative Citations Program</a:t>
          </a:r>
        </a:p>
      </dsp:txBody>
      <dsp:txXfrm>
        <a:off x="5462926" y="2827695"/>
        <a:ext cx="4100798" cy="1521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B77AE-C10E-4120-92B6-B372E6C53E7F}">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1FBB3-4E49-4A01-B281-44DC47BA4104}">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Find common ground and identify how you can add value with your time, resources, connections or expertise. Along with establishing a cadence of check-ins to connect (like setting reminders), these are all important to building authentic relationships.</a:t>
          </a:r>
        </a:p>
      </dsp:txBody>
      <dsp:txXfrm>
        <a:off x="696297" y="538547"/>
        <a:ext cx="4171627" cy="2590157"/>
      </dsp:txXfrm>
    </dsp:sp>
    <dsp:sp modelId="{563C91DF-7C0C-4F61-B8BF-5511DA665571}">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8E788-7DDA-431F-8EB9-20BF0D53435E}">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It is impossible to have weekly or monthly conversations with all your tenants, but you should try to check in regularly.  Express your interest in their business, ask about their issues, and let them know that you are here to help. If you want to keep the relationship strong, make this outreach routine.</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EF901-F576-4FEC-802C-B58B061165A8}">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2BA7A-1F5E-4A2C-8A94-85C41FE4751A}">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key to relationship building is trust and credibility. Authenticity is a given. At your airport, you should treat every single tenant and their projects like your own. Be committed to their success and walk the talk. </a:t>
          </a:r>
        </a:p>
      </dsp:txBody>
      <dsp:txXfrm>
        <a:off x="696297" y="538547"/>
        <a:ext cx="4171627" cy="2590157"/>
      </dsp:txXfrm>
    </dsp:sp>
    <dsp:sp modelId="{86F407BF-24A6-4211-93B2-9D085A259A9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FBCD1-DD17-43E8-B6D6-4E0516C02B32}">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If you meet a tenant or organization that might benefit from another connection, make an introduction. That’s good old-fashioned networking. What goes around, comes around.</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43564-BF6B-44B6-8A4F-2F2852889F83}"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374FB-2D11-41E6-AB7C-95B80A35E564}" type="slidenum">
              <a:rPr lang="en-US" smtClean="0"/>
              <a:t>‹#›</a:t>
            </a:fld>
            <a:endParaRPr lang="en-US"/>
          </a:p>
        </p:txBody>
      </p:sp>
    </p:spTree>
    <p:extLst>
      <p:ext uri="{BB962C8B-B14F-4D97-AF65-F5344CB8AC3E}">
        <p14:creationId xmlns:p14="http://schemas.microsoft.com/office/powerpoint/2010/main" val="416485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374FB-2D11-41E6-AB7C-95B80A35E564}" type="slidenum">
              <a:rPr lang="en-US" smtClean="0"/>
              <a:t>2</a:t>
            </a:fld>
            <a:endParaRPr lang="en-US"/>
          </a:p>
        </p:txBody>
      </p:sp>
    </p:spTree>
    <p:extLst>
      <p:ext uri="{BB962C8B-B14F-4D97-AF65-F5344CB8AC3E}">
        <p14:creationId xmlns:p14="http://schemas.microsoft.com/office/powerpoint/2010/main" val="9368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expression often used in the airport-tenant conversation is, “If you’ve seen one airport, you’ve seen one airport.”  Great diversity exists at our nation’s public-use airports and their thousands of fixed base operations.  Airports differ in, size, volume, type of fuel, lease terms, capital invested, minimum standards, hours of operation.  Every airport has its own unique economy and circumstances.  And while it might appear at a national level that a wide variance in charges at airports reflects a lack of diligence by some airport sponsors, actually it is more reflective of the unique circumstances of the individual airport. As airport sponsors, we have a vested interest in the success of our tenants, for example FBOs selling as much fuel as possible in order to reap the benefit of fuel flowage fees. </a:t>
            </a:r>
          </a:p>
        </p:txBody>
      </p:sp>
      <p:sp>
        <p:nvSpPr>
          <p:cNvPr id="4" name="Slide Number Placeholder 3"/>
          <p:cNvSpPr>
            <a:spLocks noGrp="1"/>
          </p:cNvSpPr>
          <p:nvPr>
            <p:ph type="sldNum" sz="quarter" idx="5"/>
          </p:nvPr>
        </p:nvSpPr>
        <p:spPr/>
        <p:txBody>
          <a:bodyPr/>
          <a:lstStyle/>
          <a:p>
            <a:fld id="{E87374FB-2D11-41E6-AB7C-95B80A35E564}" type="slidenum">
              <a:rPr lang="en-US" smtClean="0"/>
              <a:t>3</a:t>
            </a:fld>
            <a:endParaRPr lang="en-US"/>
          </a:p>
        </p:txBody>
      </p:sp>
    </p:spTree>
    <p:extLst>
      <p:ext uri="{BB962C8B-B14F-4D97-AF65-F5344CB8AC3E}">
        <p14:creationId xmlns:p14="http://schemas.microsoft.com/office/powerpoint/2010/main" val="420416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I in team, but there is an airport and an FBO. When it comes to FBOs and airports, an us vs. them relationship benefits no one. It’s time to view these relationships in the context of we, with everyone being part of the same team. Airports and FBOs have a roller coaster relationship. When times are good, relations are harmonious. But when times are bad, the partnership goes sour.  But while these relationships can be uncertain at times, they are necessary and both parties have a hand in nurturing and growing them. FBOs provide a long-term business partner seeking to help with the airport’s success and as airport sponsors, it is critical that we see them as such.</a:t>
            </a:r>
          </a:p>
          <a:p>
            <a:endParaRPr lang="en-US" dirty="0"/>
          </a:p>
        </p:txBody>
      </p:sp>
      <p:sp>
        <p:nvSpPr>
          <p:cNvPr id="4" name="Slide Number Placeholder 3"/>
          <p:cNvSpPr>
            <a:spLocks noGrp="1"/>
          </p:cNvSpPr>
          <p:nvPr>
            <p:ph type="sldNum" sz="quarter" idx="5"/>
          </p:nvPr>
        </p:nvSpPr>
        <p:spPr/>
        <p:txBody>
          <a:bodyPr/>
          <a:lstStyle/>
          <a:p>
            <a:fld id="{E87374FB-2D11-41E6-AB7C-95B80A35E564}" type="slidenum">
              <a:rPr lang="en-US" smtClean="0"/>
              <a:t>4</a:t>
            </a:fld>
            <a:endParaRPr lang="en-US"/>
          </a:p>
        </p:txBody>
      </p:sp>
    </p:spTree>
    <p:extLst>
      <p:ext uri="{BB962C8B-B14F-4D97-AF65-F5344CB8AC3E}">
        <p14:creationId xmlns:p14="http://schemas.microsoft.com/office/powerpoint/2010/main" val="10560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corporate and general aviation tenants are privately run, enterprise-driven entities. Airports often look at their tenants in good times and say, "We want a piece of the action.” Yet in the bad times, when those same companies are struggling to keep their doors open, there's not much interest in them at all. Running an FBO is a very tough business to be in. It's very low margin. We need to have enduring relationships with our tenants to ensure that both organizations, the airport sponsor and the tenant, are viable entities. We can't just go and ask for things when we need something. We've always got to be communicating very aggressively. We've got to attend all the opportunities we have to interact directly with our tenants.  By doing this, over time, we build trust with one another. It's a heavy lift by both groups, by airports and by the tenants on the airport, to make sure that they're communicating as often as possible and working through issues that are causing friction in the relationship. The best way to do that is not via email, text, or even phone. It's sitting across the table from a colleague that has the same broad interests as you do.</a:t>
            </a:r>
          </a:p>
          <a:p>
            <a:endParaRPr lang="en-US" dirty="0"/>
          </a:p>
        </p:txBody>
      </p:sp>
      <p:sp>
        <p:nvSpPr>
          <p:cNvPr id="4" name="Slide Number Placeholder 3"/>
          <p:cNvSpPr>
            <a:spLocks noGrp="1"/>
          </p:cNvSpPr>
          <p:nvPr>
            <p:ph type="sldNum" sz="quarter" idx="5"/>
          </p:nvPr>
        </p:nvSpPr>
        <p:spPr/>
        <p:txBody>
          <a:bodyPr/>
          <a:lstStyle/>
          <a:p>
            <a:fld id="{E87374FB-2D11-41E6-AB7C-95B80A35E564}" type="slidenum">
              <a:rPr lang="en-US" smtClean="0"/>
              <a:t>5</a:t>
            </a:fld>
            <a:endParaRPr lang="en-US"/>
          </a:p>
        </p:txBody>
      </p:sp>
    </p:spTree>
    <p:extLst>
      <p:ext uri="{BB962C8B-B14F-4D97-AF65-F5344CB8AC3E}">
        <p14:creationId xmlns:p14="http://schemas.microsoft.com/office/powerpoint/2010/main" val="145346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long-term capital investment in your airport, all the stakeholders have to be at the table for that to be successful. It’s vital that tenants be part of the process because how these capital improvements or repairs to the airfield are conducted could impact these businesses. It serves us all well to make sure that all views are heard prior to making large decisions.</a:t>
            </a:r>
          </a:p>
          <a:p>
            <a:r>
              <a:rPr lang="en-US" dirty="0"/>
              <a:t>Basically. what it all comes down to is just really good open communication and participation among all parties involved. It’s not an us vs. them situation. It’s a we. That’s how I would describe a successful relationship between sponsors and tenants.</a:t>
            </a:r>
          </a:p>
          <a:p>
            <a:endParaRPr lang="en-US" dirty="0"/>
          </a:p>
          <a:p>
            <a:endParaRPr lang="en-US" dirty="0"/>
          </a:p>
          <a:p>
            <a:r>
              <a:rPr lang="en-US" dirty="0"/>
              <a:t>NOTE: I have a good example of this that I can speak to at this point. (Anne B.)</a:t>
            </a:r>
          </a:p>
        </p:txBody>
      </p:sp>
      <p:sp>
        <p:nvSpPr>
          <p:cNvPr id="4" name="Slide Number Placeholder 3"/>
          <p:cNvSpPr>
            <a:spLocks noGrp="1"/>
          </p:cNvSpPr>
          <p:nvPr>
            <p:ph type="sldNum" sz="quarter" idx="5"/>
          </p:nvPr>
        </p:nvSpPr>
        <p:spPr/>
        <p:txBody>
          <a:bodyPr/>
          <a:lstStyle/>
          <a:p>
            <a:fld id="{E87374FB-2D11-41E6-AB7C-95B80A35E564}" type="slidenum">
              <a:rPr lang="en-US" smtClean="0"/>
              <a:t>6</a:t>
            </a:fld>
            <a:endParaRPr lang="en-US"/>
          </a:p>
        </p:txBody>
      </p:sp>
    </p:spTree>
    <p:extLst>
      <p:ext uri="{BB962C8B-B14F-4D97-AF65-F5344CB8AC3E}">
        <p14:creationId xmlns:p14="http://schemas.microsoft.com/office/powerpoint/2010/main" val="18518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I have 2 good examples of this that I can speak to at this point. (Anne B.)</a:t>
            </a:r>
          </a:p>
          <a:p>
            <a:endParaRPr lang="en-US" dirty="0"/>
          </a:p>
        </p:txBody>
      </p:sp>
      <p:sp>
        <p:nvSpPr>
          <p:cNvPr id="4" name="Slide Number Placeholder 3"/>
          <p:cNvSpPr>
            <a:spLocks noGrp="1"/>
          </p:cNvSpPr>
          <p:nvPr>
            <p:ph type="sldNum" sz="quarter" idx="5"/>
          </p:nvPr>
        </p:nvSpPr>
        <p:spPr/>
        <p:txBody>
          <a:bodyPr/>
          <a:lstStyle/>
          <a:p>
            <a:fld id="{E87374FB-2D11-41E6-AB7C-95B80A35E564}" type="slidenum">
              <a:rPr lang="en-US" smtClean="0"/>
              <a:t>7</a:t>
            </a:fld>
            <a:endParaRPr lang="en-US"/>
          </a:p>
        </p:txBody>
      </p:sp>
    </p:spTree>
    <p:extLst>
      <p:ext uri="{BB962C8B-B14F-4D97-AF65-F5344CB8AC3E}">
        <p14:creationId xmlns:p14="http://schemas.microsoft.com/office/powerpoint/2010/main" val="183216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one excellent example of when to </a:t>
            </a:r>
            <a:r>
              <a:rPr lang="en-US" u="sng" dirty="0"/>
              <a:t>really</a:t>
            </a:r>
            <a:r>
              <a:rPr lang="en-US" dirty="0"/>
              <a:t> engage your tenants, all tenants should be involved in the minimum standards process at airports because that really sets the playing field for private enterprise. We've found when we see some of our tenant members struggle with their relationships, it's because they haven't been engaged in the airport minimum standards process. It's in everyone's best interest to have all the stakeholders at the table when discussing airport minimum standards, whether they're being modified or adding new ones.</a:t>
            </a:r>
          </a:p>
          <a:p>
            <a:endParaRPr lang="en-US" dirty="0"/>
          </a:p>
          <a:p>
            <a:r>
              <a:rPr lang="en-US" dirty="0"/>
              <a:t>Airport sponsors should also </a:t>
            </a: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a dialogue early and can reduce headaches when it comes time to renegotiate leases or expand existing hangars and facilities.  By early, we may be talking 1-2 years in advance.  It sounds excessive, but the more complicated or controversial the discussion, the longer it’s going to take to come to an agreement.  If you have leases that are set to expire even if it’s within five to ten years, start planning now for when it comes time to renegotiate.</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NOTE: I have some “war stories” here as well (Anne B.)</a:t>
            </a:r>
            <a:endParaRPr lang="en-US" dirty="0"/>
          </a:p>
        </p:txBody>
      </p:sp>
      <p:sp>
        <p:nvSpPr>
          <p:cNvPr id="4" name="Slide Number Placeholder 3"/>
          <p:cNvSpPr>
            <a:spLocks noGrp="1"/>
          </p:cNvSpPr>
          <p:nvPr>
            <p:ph type="sldNum" sz="quarter" idx="5"/>
          </p:nvPr>
        </p:nvSpPr>
        <p:spPr/>
        <p:txBody>
          <a:bodyPr/>
          <a:lstStyle/>
          <a:p>
            <a:fld id="{E87374FB-2D11-41E6-AB7C-95B80A35E564}" type="slidenum">
              <a:rPr lang="en-US" smtClean="0"/>
              <a:t>8</a:t>
            </a:fld>
            <a:endParaRPr lang="en-US"/>
          </a:p>
        </p:txBody>
      </p:sp>
    </p:spTree>
    <p:extLst>
      <p:ext uri="{BB962C8B-B14F-4D97-AF65-F5344CB8AC3E}">
        <p14:creationId xmlns:p14="http://schemas.microsoft.com/office/powerpoint/2010/main" val="365874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operate an airport or a business without engaging people, and success starts with establishing meaningful connections with others. When you're building relationships with your corporate and general aviation tenants, you should aim to connect with them on a deeper level. How can you show the people you do business with that you genuinely care?  Building authentic business relationships starts with recognizing the importance of viewing everyone as a person with their own desires, motives and interests. After this, you can use the following techniques for creating genuine business relationships.</a:t>
            </a:r>
          </a:p>
        </p:txBody>
      </p:sp>
      <p:sp>
        <p:nvSpPr>
          <p:cNvPr id="4" name="Slide Number Placeholder 3"/>
          <p:cNvSpPr>
            <a:spLocks noGrp="1"/>
          </p:cNvSpPr>
          <p:nvPr>
            <p:ph type="sldNum" sz="quarter" idx="5"/>
          </p:nvPr>
        </p:nvSpPr>
        <p:spPr/>
        <p:txBody>
          <a:bodyPr/>
          <a:lstStyle/>
          <a:p>
            <a:fld id="{E87374FB-2D11-41E6-AB7C-95B80A35E564}" type="slidenum">
              <a:rPr lang="en-US" smtClean="0"/>
              <a:t>9</a:t>
            </a:fld>
            <a:endParaRPr lang="en-US"/>
          </a:p>
        </p:txBody>
      </p:sp>
    </p:spTree>
    <p:extLst>
      <p:ext uri="{BB962C8B-B14F-4D97-AF65-F5344CB8AC3E}">
        <p14:creationId xmlns:p14="http://schemas.microsoft.com/office/powerpoint/2010/main" val="60284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5B34-33CF-64FE-4E70-77D72665B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FD6D00-1823-2C9A-778E-44FAD4CE9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D8FC3-35B4-4B1F-F3B2-C16C91CCBC1F}"/>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5" name="Footer Placeholder 4">
            <a:extLst>
              <a:ext uri="{FF2B5EF4-FFF2-40B4-BE49-F238E27FC236}">
                <a16:creationId xmlns:a16="http://schemas.microsoft.com/office/drawing/2014/main" id="{DAE72E4A-1419-B8E7-6ADD-93BA3380D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9597A-D9EF-0DB7-75FF-7E97C2E383EB}"/>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84193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CA59-EAC2-5AB3-F7EB-9571881610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5061A2-A27B-41C7-DA8E-56D3B53F1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FB617-408E-2D94-11A2-60E5B74E96DA}"/>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5" name="Footer Placeholder 4">
            <a:extLst>
              <a:ext uri="{FF2B5EF4-FFF2-40B4-BE49-F238E27FC236}">
                <a16:creationId xmlns:a16="http://schemas.microsoft.com/office/drawing/2014/main" id="{7AF981E3-1720-4770-841D-E3B40B3AB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3E8F9-CCBC-8A2C-83F9-72D137F12CE7}"/>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206281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FEB8D-D93A-29BB-E3E8-7DA0D8F12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9E907-B0F7-A1EC-012E-F49760D7C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78DB6-1055-0B54-41D9-1CA20DBC3097}"/>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5" name="Footer Placeholder 4">
            <a:extLst>
              <a:ext uri="{FF2B5EF4-FFF2-40B4-BE49-F238E27FC236}">
                <a16:creationId xmlns:a16="http://schemas.microsoft.com/office/drawing/2014/main" id="{3B321562-3243-81CE-2887-89CF8A661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144F8-E9CF-0A44-F920-27CA46CBB46A}"/>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183863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AAD5-A9D0-70B4-97B5-6F214AF6C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CA4D5-1BBA-0CF1-FAFE-16EB2E6CC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3E230-CF08-25CB-C42C-094D7888B9D2}"/>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5" name="Footer Placeholder 4">
            <a:extLst>
              <a:ext uri="{FF2B5EF4-FFF2-40B4-BE49-F238E27FC236}">
                <a16:creationId xmlns:a16="http://schemas.microsoft.com/office/drawing/2014/main" id="{4DF6C5E3-EAAC-28B5-F453-44945AAE2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CD318-02E1-7E01-286A-8D5DD648992A}"/>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231629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3B59-6723-E998-9AAF-7DA2CDB783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65F04-34EB-C506-709D-F2F34E5BA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F6D26-2AAB-8555-C229-A3702BD2111A}"/>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5" name="Footer Placeholder 4">
            <a:extLst>
              <a:ext uri="{FF2B5EF4-FFF2-40B4-BE49-F238E27FC236}">
                <a16:creationId xmlns:a16="http://schemas.microsoft.com/office/drawing/2014/main" id="{83F64102-6E6E-CEAF-5E0B-5EAFEA9AB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0BF43-17EA-878F-800F-F5618359E739}"/>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105521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A4BB-6107-CF6B-8478-F9ADEB9175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747C90-600C-BB4C-C18D-2CA9E0D9C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8F170F-A69D-979C-B078-8873042BB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C788C7-AAE6-1239-5F3F-06CD305C927D}"/>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6" name="Footer Placeholder 5">
            <a:extLst>
              <a:ext uri="{FF2B5EF4-FFF2-40B4-BE49-F238E27FC236}">
                <a16:creationId xmlns:a16="http://schemas.microsoft.com/office/drawing/2014/main" id="{98E41AF7-B75B-EAC4-4363-46FF299BB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06DB8-E88D-7062-84FF-E92C1239C56D}"/>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239030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C292-A760-BE7B-3080-93EFDCBDE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63013F-F6B5-BF62-856F-084EFF10E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EFD475-EC02-C86F-2065-E11CAE2553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361E34-5300-A294-2FCE-660925BCF9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88D6E-FB05-ABC5-774A-00E234AA3F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CD4AD7-C474-185F-1CF5-5E64E621C694}"/>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8" name="Footer Placeholder 7">
            <a:extLst>
              <a:ext uri="{FF2B5EF4-FFF2-40B4-BE49-F238E27FC236}">
                <a16:creationId xmlns:a16="http://schemas.microsoft.com/office/drawing/2014/main" id="{B71665A3-4BFC-2D89-B61C-7E7C7B29FF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4D906-BF2F-CDAA-0FE5-1FCBB5178F9D}"/>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275619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9D5D-2C60-F090-CBCA-5726920675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2AEA6-E787-58DC-5C49-4A58C32AF53A}"/>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4" name="Footer Placeholder 3">
            <a:extLst>
              <a:ext uri="{FF2B5EF4-FFF2-40B4-BE49-F238E27FC236}">
                <a16:creationId xmlns:a16="http://schemas.microsoft.com/office/drawing/2014/main" id="{963BB02E-887E-5857-6FBF-A61C0BAB1F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E0FBE-FE7B-923D-FA5D-4C34E65537FA}"/>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51310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FD401-642F-6BF7-E429-D43620747A3E}"/>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3" name="Footer Placeholder 2">
            <a:extLst>
              <a:ext uri="{FF2B5EF4-FFF2-40B4-BE49-F238E27FC236}">
                <a16:creationId xmlns:a16="http://schemas.microsoft.com/office/drawing/2014/main" id="{6BCD506E-181A-36B1-7E60-AEA57C8C4A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62DFE0-46DF-E3A9-EF18-D00CBEAA94B8}"/>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13616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49F0-5787-ED6E-2D46-A6D99C24B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22A4FF-21E5-24D3-DE4A-39D7325EF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1741C4-391D-387E-D59D-2CEF421F7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2130F-9A4C-984F-A4E0-0DF4BE78DD79}"/>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6" name="Footer Placeholder 5">
            <a:extLst>
              <a:ext uri="{FF2B5EF4-FFF2-40B4-BE49-F238E27FC236}">
                <a16:creationId xmlns:a16="http://schemas.microsoft.com/office/drawing/2014/main" id="{8C829A8D-E656-B117-1107-13D1EC9A6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7C015-0412-2D71-8D92-C755931BF037}"/>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83390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4AE8-7BEF-0B70-935F-223505C57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00EAD-4376-2AFB-793D-DF39EC04A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09AA3A-4782-7BEC-DABA-396B6EDA8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AE3DC-DC29-4AEE-29AB-A7C3F30591A2}"/>
              </a:ext>
            </a:extLst>
          </p:cNvPr>
          <p:cNvSpPr>
            <a:spLocks noGrp="1"/>
          </p:cNvSpPr>
          <p:nvPr>
            <p:ph type="dt" sz="half" idx="10"/>
          </p:nvPr>
        </p:nvSpPr>
        <p:spPr/>
        <p:txBody>
          <a:bodyPr/>
          <a:lstStyle/>
          <a:p>
            <a:fld id="{27D2AC4E-992B-4B9C-A159-F12FB36454B3}" type="datetimeFigureOut">
              <a:rPr lang="en-US" smtClean="0"/>
              <a:t>9/13/2022</a:t>
            </a:fld>
            <a:endParaRPr lang="en-US"/>
          </a:p>
        </p:txBody>
      </p:sp>
      <p:sp>
        <p:nvSpPr>
          <p:cNvPr id="6" name="Footer Placeholder 5">
            <a:extLst>
              <a:ext uri="{FF2B5EF4-FFF2-40B4-BE49-F238E27FC236}">
                <a16:creationId xmlns:a16="http://schemas.microsoft.com/office/drawing/2014/main" id="{6136C865-E0B3-5C19-3AA4-4939A04B5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89B7B-A93C-04E3-4BBB-8DD01B10024A}"/>
              </a:ext>
            </a:extLst>
          </p:cNvPr>
          <p:cNvSpPr>
            <a:spLocks noGrp="1"/>
          </p:cNvSpPr>
          <p:nvPr>
            <p:ph type="sldNum" sz="quarter" idx="12"/>
          </p:nvPr>
        </p:nvSpPr>
        <p:spPr/>
        <p:txBody>
          <a:bodyPr/>
          <a:lstStyle/>
          <a:p>
            <a:fld id="{2B70B034-F515-40A8-A534-97395891A52C}" type="slidenum">
              <a:rPr lang="en-US" smtClean="0"/>
              <a:t>‹#›</a:t>
            </a:fld>
            <a:endParaRPr lang="en-US"/>
          </a:p>
        </p:txBody>
      </p:sp>
    </p:spTree>
    <p:extLst>
      <p:ext uri="{BB962C8B-B14F-4D97-AF65-F5344CB8AC3E}">
        <p14:creationId xmlns:p14="http://schemas.microsoft.com/office/powerpoint/2010/main" val="101937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1453F-BF65-D2F7-BE6D-30AB35E1C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9DBADA-F6E9-5B68-7F8D-C619E9108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10A4C-3B2C-48A5-C94E-C94B29CE5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AC4E-992B-4B9C-A159-F12FB36454B3}" type="datetimeFigureOut">
              <a:rPr lang="en-US" smtClean="0"/>
              <a:t>9/13/2022</a:t>
            </a:fld>
            <a:endParaRPr lang="en-US"/>
          </a:p>
        </p:txBody>
      </p:sp>
      <p:sp>
        <p:nvSpPr>
          <p:cNvPr id="5" name="Footer Placeholder 4">
            <a:extLst>
              <a:ext uri="{FF2B5EF4-FFF2-40B4-BE49-F238E27FC236}">
                <a16:creationId xmlns:a16="http://schemas.microsoft.com/office/drawing/2014/main" id="{A4D38FC1-4C0C-77C8-F9E7-33064389A2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740D14-CB73-44CF-0861-13A82B350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0B034-F515-40A8-A534-97395891A52C}" type="slidenum">
              <a:rPr lang="en-US" smtClean="0"/>
              <a:t>‹#›</a:t>
            </a:fld>
            <a:endParaRPr lang="en-US"/>
          </a:p>
        </p:txBody>
      </p:sp>
    </p:spTree>
    <p:extLst>
      <p:ext uri="{BB962C8B-B14F-4D97-AF65-F5344CB8AC3E}">
        <p14:creationId xmlns:p14="http://schemas.microsoft.com/office/powerpoint/2010/main" val="189128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4BB9060-5BA3-160E-B503-4B4B25635338}"/>
              </a:ext>
            </a:extLst>
          </p:cNvPr>
          <p:cNvSpPr>
            <a:spLocks noGrp="1"/>
          </p:cNvSpPr>
          <p:nvPr>
            <p:ph type="ctrTitle"/>
          </p:nvPr>
        </p:nvSpPr>
        <p:spPr>
          <a:xfrm>
            <a:off x="1100669" y="1097339"/>
            <a:ext cx="10011831" cy="2623885"/>
          </a:xfrm>
        </p:spPr>
        <p:txBody>
          <a:bodyPr anchor="ctr">
            <a:normAutofit/>
          </a:bodyPr>
          <a:lstStyle/>
          <a:p>
            <a:r>
              <a:rPr lang="en-US" sz="6100">
                <a:solidFill>
                  <a:srgbClr val="FFFFFF"/>
                </a:solidFill>
              </a:rPr>
              <a:t>Developing Relationships with General and Corporate Aviation Tenants</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ED58D5E1-8627-795C-3296-869BB43A0ABD}"/>
              </a:ext>
            </a:extLst>
          </p:cNvPr>
          <p:cNvSpPr>
            <a:spLocks noGrp="1"/>
          </p:cNvSpPr>
          <p:nvPr>
            <p:ph type="subTitle" idx="1"/>
          </p:nvPr>
        </p:nvSpPr>
        <p:spPr>
          <a:xfrm>
            <a:off x="3226159" y="4843002"/>
            <a:ext cx="5760850" cy="1234345"/>
          </a:xfrm>
        </p:spPr>
        <p:txBody>
          <a:bodyPr anchor="ctr">
            <a:normAutofit/>
          </a:bodyPr>
          <a:lstStyle/>
          <a:p>
            <a:r>
              <a:rPr lang="en-US" sz="2600">
                <a:solidFill>
                  <a:schemeClr val="tx1">
                    <a:lumMod val="95000"/>
                    <a:lumOff val="5000"/>
                  </a:schemeClr>
                </a:solidFill>
              </a:rPr>
              <a:t>WRAPm 2022</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0693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863CE-8DBF-2D09-920B-5C05D481CF9D}"/>
              </a:ext>
            </a:extLst>
          </p:cNvPr>
          <p:cNvSpPr>
            <a:spLocks noGrp="1"/>
          </p:cNvSpPr>
          <p:nvPr>
            <p:ph type="title"/>
          </p:nvPr>
        </p:nvSpPr>
        <p:spPr>
          <a:xfrm>
            <a:off x="1043631" y="809898"/>
            <a:ext cx="10173010" cy="1554480"/>
          </a:xfrm>
        </p:spPr>
        <p:txBody>
          <a:bodyPr anchor="ctr">
            <a:normAutofit/>
          </a:bodyPr>
          <a:lstStyle/>
          <a:p>
            <a:r>
              <a:rPr lang="en-US" sz="4800"/>
              <a:t>Identify How You Can Provide Additional Value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920306F-8C4A-0CC5-6456-253AE2518148}"/>
              </a:ext>
            </a:extLst>
          </p:cNvPr>
          <p:cNvGraphicFramePr>
            <a:graphicFrameLocks noGrp="1"/>
          </p:cNvGraphicFramePr>
          <p:nvPr>
            <p:ph idx="1"/>
            <p:extLst>
              <p:ext uri="{D42A27DB-BD31-4B8C-83A1-F6EECF244321}">
                <p14:modId xmlns:p14="http://schemas.microsoft.com/office/powerpoint/2010/main" val="23228530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97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357A9-7727-A370-FABE-7853B2BE5391}"/>
              </a:ext>
            </a:extLst>
          </p:cNvPr>
          <p:cNvSpPr>
            <a:spLocks noGrp="1"/>
          </p:cNvSpPr>
          <p:nvPr>
            <p:ph type="title"/>
          </p:nvPr>
        </p:nvSpPr>
        <p:spPr>
          <a:xfrm>
            <a:off x="1075767" y="1188637"/>
            <a:ext cx="2988234" cy="4480726"/>
          </a:xfrm>
        </p:spPr>
        <p:txBody>
          <a:bodyPr>
            <a:normAutofit/>
          </a:bodyPr>
          <a:lstStyle/>
          <a:p>
            <a:pPr algn="r"/>
            <a:r>
              <a:rPr lang="en-US" sz="5600"/>
              <a:t>Have Excellent Customer Service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CB683E-8C38-8F34-FD2D-31054CFD32B9}"/>
              </a:ext>
            </a:extLst>
          </p:cNvPr>
          <p:cNvSpPr>
            <a:spLocks noGrp="1"/>
          </p:cNvSpPr>
          <p:nvPr>
            <p:ph idx="1"/>
          </p:nvPr>
        </p:nvSpPr>
        <p:spPr>
          <a:xfrm>
            <a:off x="5255260" y="1648870"/>
            <a:ext cx="4702848" cy="3560260"/>
          </a:xfrm>
        </p:spPr>
        <p:txBody>
          <a:bodyPr anchor="ctr">
            <a:normAutofit/>
          </a:bodyPr>
          <a:lstStyle/>
          <a:p>
            <a:pPr marL="0" indent="0">
              <a:buNone/>
            </a:pPr>
            <a:r>
              <a:rPr lang="en-US" sz="2400"/>
              <a:t>Customer service is the No. 1 free strategy for growth and relationship building. Work on perfecting every interaction or moment of truth with your tenants to leave them as raving fans about your airport. </a:t>
            </a:r>
          </a:p>
        </p:txBody>
      </p:sp>
    </p:spTree>
    <p:extLst>
      <p:ext uri="{BB962C8B-B14F-4D97-AF65-F5344CB8AC3E}">
        <p14:creationId xmlns:p14="http://schemas.microsoft.com/office/powerpoint/2010/main" val="143685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41195-B603-D1C1-3AE4-1EC3787BB636}"/>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Partner With Your Tenant Businesses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3AFAF8-E240-97CE-AD10-7FDFCBFE3FF8}"/>
              </a:ext>
            </a:extLst>
          </p:cNvPr>
          <p:cNvSpPr>
            <a:spLocks noGrp="1"/>
          </p:cNvSpPr>
          <p:nvPr>
            <p:ph idx="1"/>
          </p:nvPr>
        </p:nvSpPr>
        <p:spPr>
          <a:xfrm>
            <a:off x="5370153" y="1526033"/>
            <a:ext cx="5536397" cy="3935281"/>
          </a:xfrm>
        </p:spPr>
        <p:txBody>
          <a:bodyPr>
            <a:normAutofit/>
          </a:bodyPr>
          <a:lstStyle/>
          <a:p>
            <a:pPr marL="0" indent="0">
              <a:buNone/>
            </a:pPr>
            <a:r>
              <a:rPr lang="en-US" dirty="0"/>
              <a:t>Honor your tenants and show them your appreciation—don’t just speak the words. Add value by making them see how much you care. Support and connect with your airport businesses and promote communication and support between those businesses.</a:t>
            </a:r>
          </a:p>
        </p:txBody>
      </p:sp>
    </p:spTree>
    <p:extLst>
      <p:ext uri="{BB962C8B-B14F-4D97-AF65-F5344CB8AC3E}">
        <p14:creationId xmlns:p14="http://schemas.microsoft.com/office/powerpoint/2010/main" val="164785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6590162-447F-C0C1-A43C-29DB0D248EEC}"/>
              </a:ext>
            </a:extLst>
          </p:cNvPr>
          <p:cNvSpPr>
            <a:spLocks noGrp="1"/>
          </p:cNvSpPr>
          <p:nvPr>
            <p:ph type="title"/>
          </p:nvPr>
        </p:nvSpPr>
        <p:spPr>
          <a:xfrm>
            <a:off x="1098468" y="885651"/>
            <a:ext cx="3229803" cy="4624603"/>
          </a:xfrm>
        </p:spPr>
        <p:txBody>
          <a:bodyPr>
            <a:normAutofit/>
          </a:bodyPr>
          <a:lstStyle/>
          <a:p>
            <a:r>
              <a:rPr lang="en-US">
                <a:solidFill>
                  <a:srgbClr val="FFFFFF"/>
                </a:solidFill>
              </a:rPr>
              <a:t>Focus On Mutual Success</a:t>
            </a:r>
          </a:p>
        </p:txBody>
      </p:sp>
      <p:sp>
        <p:nvSpPr>
          <p:cNvPr id="3" name="Content Placeholder 2">
            <a:extLst>
              <a:ext uri="{FF2B5EF4-FFF2-40B4-BE49-F238E27FC236}">
                <a16:creationId xmlns:a16="http://schemas.microsoft.com/office/drawing/2014/main" id="{88EF09F7-EB9F-1B89-350E-F068E150E4CD}"/>
              </a:ext>
            </a:extLst>
          </p:cNvPr>
          <p:cNvSpPr>
            <a:spLocks noGrp="1"/>
          </p:cNvSpPr>
          <p:nvPr>
            <p:ph idx="1"/>
          </p:nvPr>
        </p:nvSpPr>
        <p:spPr>
          <a:xfrm>
            <a:off x="4978708" y="885651"/>
            <a:ext cx="6525220" cy="4616849"/>
          </a:xfrm>
        </p:spPr>
        <p:txBody>
          <a:bodyPr anchor="ctr">
            <a:normAutofit/>
          </a:bodyPr>
          <a:lstStyle/>
          <a:p>
            <a:pPr marL="0" indent="0">
              <a:buNone/>
            </a:pPr>
            <a:r>
              <a:rPr lang="en-US" sz="2400"/>
              <a:t>Focus on the success of others and be honest. No one wants to work with someone who is in it for themselves. The best business relationships we have happened when we focused on mutual success and trust. We know that when times get tough, we'll be in it together.</a:t>
            </a:r>
          </a:p>
        </p:txBody>
      </p:sp>
    </p:spTree>
    <p:extLst>
      <p:ext uri="{BB962C8B-B14F-4D97-AF65-F5344CB8AC3E}">
        <p14:creationId xmlns:p14="http://schemas.microsoft.com/office/powerpoint/2010/main" val="275786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17DCA-A18F-6B79-2F22-65751BF05127}"/>
              </a:ext>
            </a:extLst>
          </p:cNvPr>
          <p:cNvSpPr>
            <a:spLocks noGrp="1"/>
          </p:cNvSpPr>
          <p:nvPr>
            <p:ph type="title"/>
          </p:nvPr>
        </p:nvSpPr>
        <p:spPr>
          <a:xfrm>
            <a:off x="1043631" y="809898"/>
            <a:ext cx="10173010" cy="1554480"/>
          </a:xfrm>
        </p:spPr>
        <p:txBody>
          <a:bodyPr anchor="ctr">
            <a:normAutofit/>
          </a:bodyPr>
          <a:lstStyle/>
          <a:p>
            <a:r>
              <a:rPr lang="en-US" sz="4800"/>
              <a:t>Build Trust and Establish Credibility</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E0C7974-821D-2EE9-A946-AFB597FCAFDD}"/>
              </a:ext>
            </a:extLst>
          </p:cNvPr>
          <p:cNvGraphicFramePr>
            <a:graphicFrameLocks noGrp="1"/>
          </p:cNvGraphicFramePr>
          <p:nvPr>
            <p:ph idx="1"/>
            <p:extLst>
              <p:ext uri="{D42A27DB-BD31-4B8C-83A1-F6EECF244321}">
                <p14:modId xmlns:p14="http://schemas.microsoft.com/office/powerpoint/2010/main" val="243636719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79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32FC1-C76C-B2B6-68A1-3C42A6364286}"/>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Focus on Relational Value, Not Transactional Value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EC4B54-8220-2F23-B510-3B41648F6EA8}"/>
              </a:ext>
            </a:extLst>
          </p:cNvPr>
          <p:cNvSpPr>
            <a:spLocks noGrp="1"/>
          </p:cNvSpPr>
          <p:nvPr>
            <p:ph idx="1"/>
          </p:nvPr>
        </p:nvSpPr>
        <p:spPr>
          <a:xfrm>
            <a:off x="5370153" y="1526033"/>
            <a:ext cx="5536397" cy="3935281"/>
          </a:xfrm>
        </p:spPr>
        <p:txBody>
          <a:bodyPr>
            <a:normAutofit/>
          </a:bodyPr>
          <a:lstStyle/>
          <a:p>
            <a:pPr marL="0" indent="0">
              <a:buNone/>
            </a:pPr>
            <a:r>
              <a:rPr lang="en-US" sz="2400"/>
              <a:t>Cultivate your network and relationships each day. Don't approach your tenants in a transactional nature. Meet with them or call periodically. Get to know their needs, values and what drives them. Ask yourself, "How can I be of service and value to them?" Remember, it isn't about you but about them. </a:t>
            </a:r>
          </a:p>
          <a:p>
            <a:pPr marL="0" indent="0">
              <a:buNone/>
            </a:pPr>
            <a:r>
              <a:rPr lang="en-US" sz="2400"/>
              <a:t>They will remember how you made them feel.</a:t>
            </a:r>
          </a:p>
        </p:txBody>
      </p:sp>
    </p:spTree>
    <p:extLst>
      <p:ext uri="{BB962C8B-B14F-4D97-AF65-F5344CB8AC3E}">
        <p14:creationId xmlns:p14="http://schemas.microsoft.com/office/powerpoint/2010/main" val="105929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C73BF37-79A1-48A7-CAD1-AE2517BCB818}"/>
              </a:ext>
            </a:extLst>
          </p:cNvPr>
          <p:cNvSpPr>
            <a:spLocks noGrp="1"/>
          </p:cNvSpPr>
          <p:nvPr>
            <p:ph type="title"/>
          </p:nvPr>
        </p:nvSpPr>
        <p:spPr>
          <a:xfrm>
            <a:off x="1098468" y="885651"/>
            <a:ext cx="3229803" cy="4624603"/>
          </a:xfrm>
        </p:spPr>
        <p:txBody>
          <a:bodyPr>
            <a:normAutofit/>
          </a:bodyPr>
          <a:lstStyle/>
          <a:p>
            <a:r>
              <a:rPr lang="en-US">
                <a:solidFill>
                  <a:srgbClr val="FFFFFF"/>
                </a:solidFill>
              </a:rPr>
              <a:t>Treat Your Tenants Like Friends and Family</a:t>
            </a:r>
          </a:p>
        </p:txBody>
      </p:sp>
      <p:sp>
        <p:nvSpPr>
          <p:cNvPr id="3" name="Content Placeholder 2">
            <a:extLst>
              <a:ext uri="{FF2B5EF4-FFF2-40B4-BE49-F238E27FC236}">
                <a16:creationId xmlns:a16="http://schemas.microsoft.com/office/drawing/2014/main" id="{25BADF0C-E282-7427-C9F0-748614E2CFBA}"/>
              </a:ext>
            </a:extLst>
          </p:cNvPr>
          <p:cNvSpPr>
            <a:spLocks noGrp="1"/>
          </p:cNvSpPr>
          <p:nvPr>
            <p:ph idx="1"/>
          </p:nvPr>
        </p:nvSpPr>
        <p:spPr>
          <a:xfrm>
            <a:off x="4978708" y="885651"/>
            <a:ext cx="6525220" cy="4616849"/>
          </a:xfrm>
        </p:spPr>
        <p:txBody>
          <a:bodyPr anchor="ctr">
            <a:normAutofit/>
          </a:bodyPr>
          <a:lstStyle/>
          <a:p>
            <a:pPr marL="0" indent="0">
              <a:buNone/>
            </a:pPr>
            <a:r>
              <a:rPr lang="en-US" sz="2400"/>
              <a:t>People work better with people they like. Treat your corporate and general aviation tenants like you would treat your friends and family. Be yourself, be vulnerable, and show a personal interest in them and their business, in addition to the business value that you already offer.</a:t>
            </a:r>
          </a:p>
        </p:txBody>
      </p:sp>
    </p:spTree>
    <p:extLst>
      <p:ext uri="{BB962C8B-B14F-4D97-AF65-F5344CB8AC3E}">
        <p14:creationId xmlns:p14="http://schemas.microsoft.com/office/powerpoint/2010/main" val="23915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F0253-2FBC-0846-1AF2-CBD3FEEDA9DD}"/>
              </a:ext>
            </a:extLst>
          </p:cNvPr>
          <p:cNvSpPr>
            <a:spLocks noGrp="1"/>
          </p:cNvSpPr>
          <p:nvPr>
            <p:ph type="title"/>
          </p:nvPr>
        </p:nvSpPr>
        <p:spPr>
          <a:xfrm>
            <a:off x="1285240" y="1050595"/>
            <a:ext cx="8074815" cy="1618489"/>
          </a:xfrm>
        </p:spPr>
        <p:txBody>
          <a:bodyPr anchor="ctr">
            <a:normAutofit/>
          </a:bodyPr>
          <a:lstStyle/>
          <a:p>
            <a:r>
              <a:rPr lang="en-US" sz="5000"/>
              <a:t>Try to Put Your Tenants First</a:t>
            </a:r>
          </a:p>
        </p:txBody>
      </p:sp>
      <p:sp>
        <p:nvSpPr>
          <p:cNvPr id="3" name="Content Placeholder 2">
            <a:extLst>
              <a:ext uri="{FF2B5EF4-FFF2-40B4-BE49-F238E27FC236}">
                <a16:creationId xmlns:a16="http://schemas.microsoft.com/office/drawing/2014/main" id="{EB5FEF75-FA75-B257-D6B7-7ABB8837128E}"/>
              </a:ext>
            </a:extLst>
          </p:cNvPr>
          <p:cNvSpPr>
            <a:spLocks noGrp="1"/>
          </p:cNvSpPr>
          <p:nvPr>
            <p:ph idx="1"/>
          </p:nvPr>
        </p:nvSpPr>
        <p:spPr>
          <a:xfrm>
            <a:off x="1285240" y="2969469"/>
            <a:ext cx="8074815" cy="2800395"/>
          </a:xfrm>
        </p:spPr>
        <p:txBody>
          <a:bodyPr anchor="t">
            <a:normAutofit/>
          </a:bodyPr>
          <a:lstStyle/>
          <a:p>
            <a:pPr marL="0" indent="0">
              <a:buNone/>
            </a:pPr>
            <a:r>
              <a:rPr lang="en-US" sz="2400"/>
              <a:t>Try to put your tenants first even if it costs you to do so in the short run. In the long run, your tenants will remember what you did, and you putting them first will pay off in relationship value over the long term.</a:t>
            </a:r>
          </a:p>
        </p:txBody>
      </p:sp>
    </p:spTree>
    <p:extLst>
      <p:ext uri="{BB962C8B-B14F-4D97-AF65-F5344CB8AC3E}">
        <p14:creationId xmlns:p14="http://schemas.microsoft.com/office/powerpoint/2010/main" val="409404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irplane">
            <a:extLst>
              <a:ext uri="{FF2B5EF4-FFF2-40B4-BE49-F238E27FC236}">
                <a16:creationId xmlns:a16="http://schemas.microsoft.com/office/drawing/2014/main" id="{04EB9F89-E146-3FDC-16F5-38CE1FB002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675" y="1410905"/>
            <a:ext cx="4032621" cy="4032621"/>
          </a:xfrm>
          <a:prstGeom prst="rect">
            <a:avLst/>
          </a:prstGeom>
        </p:spPr>
      </p:pic>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9B803-80A3-BCCF-45AA-2C16258B82F9}"/>
              </a:ext>
            </a:extLst>
          </p:cNvPr>
          <p:cNvSpPr>
            <a:spLocks noGrp="1"/>
          </p:cNvSpPr>
          <p:nvPr>
            <p:ph type="title"/>
          </p:nvPr>
        </p:nvSpPr>
        <p:spPr>
          <a:xfrm>
            <a:off x="5465659" y="1188637"/>
            <a:ext cx="5642312" cy="1597228"/>
          </a:xfrm>
        </p:spPr>
        <p:txBody>
          <a:bodyPr>
            <a:normAutofit/>
          </a:bodyPr>
          <a:lstStyle/>
          <a:p>
            <a:r>
              <a:rPr lang="en-US" sz="5400"/>
              <a:t>Offer Help Before You Ask for Help</a:t>
            </a:r>
          </a:p>
        </p:txBody>
      </p:sp>
      <p:sp>
        <p:nvSpPr>
          <p:cNvPr id="3" name="Content Placeholder 2">
            <a:extLst>
              <a:ext uri="{FF2B5EF4-FFF2-40B4-BE49-F238E27FC236}">
                <a16:creationId xmlns:a16="http://schemas.microsoft.com/office/drawing/2014/main" id="{6A81F1D5-A66A-BFD0-3B84-815E4B277C97}"/>
              </a:ext>
            </a:extLst>
          </p:cNvPr>
          <p:cNvSpPr>
            <a:spLocks noGrp="1"/>
          </p:cNvSpPr>
          <p:nvPr>
            <p:ph idx="1"/>
          </p:nvPr>
        </p:nvSpPr>
        <p:spPr>
          <a:xfrm>
            <a:off x="5475126" y="2831947"/>
            <a:ext cx="4370103" cy="2967807"/>
          </a:xfrm>
        </p:spPr>
        <p:txBody>
          <a:bodyPr anchor="t">
            <a:normAutofit/>
          </a:bodyPr>
          <a:lstStyle/>
          <a:p>
            <a:pPr marL="0" indent="0">
              <a:buNone/>
            </a:pPr>
            <a:r>
              <a:rPr lang="en-US" sz="2000" dirty="0"/>
              <a:t>Building relationships with your aviation tenants doesn’t mean reaching out only when you need something.  If the only time you ever contact a tenant is when you have an issue to address, your gesture won’t seem authentic.</a:t>
            </a:r>
          </a:p>
          <a:p>
            <a:pPr marL="0" indent="0">
              <a:buNone/>
            </a:pPr>
            <a:r>
              <a:rPr lang="en-US" sz="2000" dirty="0"/>
              <a:t>Spend time figuring out how you can help your on-airport businesses. What value or ideas can you offer to spark the conversation?</a:t>
            </a:r>
          </a:p>
          <a:p>
            <a:endParaRPr lang="en-US" sz="1700" dirty="0"/>
          </a:p>
        </p:txBody>
      </p:sp>
    </p:spTree>
    <p:extLst>
      <p:ext uri="{BB962C8B-B14F-4D97-AF65-F5344CB8AC3E}">
        <p14:creationId xmlns:p14="http://schemas.microsoft.com/office/powerpoint/2010/main" val="84396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A49D2-6BF6-CF4D-59CF-EEC1FB2AC08B}"/>
              </a:ext>
            </a:extLst>
          </p:cNvPr>
          <p:cNvSpPr>
            <a:spLocks noGrp="1"/>
          </p:cNvSpPr>
          <p:nvPr>
            <p:ph type="title"/>
          </p:nvPr>
        </p:nvSpPr>
        <p:spPr>
          <a:xfrm>
            <a:off x="686834" y="1153572"/>
            <a:ext cx="3200400" cy="4461163"/>
          </a:xfrm>
        </p:spPr>
        <p:txBody>
          <a:bodyPr>
            <a:normAutofit/>
          </a:bodyPr>
          <a:lstStyle/>
          <a:p>
            <a:r>
              <a:rPr lang="en-US">
                <a:solidFill>
                  <a:srgbClr val="FFFFFF"/>
                </a:solidFill>
              </a:rPr>
              <a:t>And Finally…Ask for Feedback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F3F79F-B2D7-5F6B-B4A2-C5ABC7CDC003}"/>
              </a:ext>
            </a:extLst>
          </p:cNvPr>
          <p:cNvSpPr>
            <a:spLocks noGrp="1"/>
          </p:cNvSpPr>
          <p:nvPr>
            <p:ph idx="1"/>
          </p:nvPr>
        </p:nvSpPr>
        <p:spPr>
          <a:xfrm>
            <a:off x="4447308" y="591344"/>
            <a:ext cx="6906491" cy="5585619"/>
          </a:xfrm>
        </p:spPr>
        <p:txBody>
          <a:bodyPr anchor="ctr">
            <a:normAutofit/>
          </a:bodyPr>
          <a:lstStyle/>
          <a:p>
            <a:pPr marL="0" indent="0">
              <a:buNone/>
            </a:pPr>
            <a:r>
              <a:rPr lang="en-US" dirty="0"/>
              <a:t>Instead of assuming your corporate and general aviation tenants are happy, ask! Open communication is a basic component of any relationship. When you ask your tenants how they feel, and whether they believe you are communicating effectively and honestly, you promote a two-way conversation that can uncover areas for improvement.</a:t>
            </a:r>
          </a:p>
        </p:txBody>
      </p:sp>
    </p:spTree>
    <p:extLst>
      <p:ext uri="{BB962C8B-B14F-4D97-AF65-F5344CB8AC3E}">
        <p14:creationId xmlns:p14="http://schemas.microsoft.com/office/powerpoint/2010/main" val="59478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5292D-FCBC-4785-2783-9E92F8C07DC9}"/>
              </a:ext>
            </a:extLst>
          </p:cNvPr>
          <p:cNvSpPr>
            <a:spLocks noGrp="1"/>
          </p:cNvSpPr>
          <p:nvPr>
            <p:ph type="title"/>
          </p:nvPr>
        </p:nvSpPr>
        <p:spPr>
          <a:xfrm>
            <a:off x="1155559" y="637762"/>
            <a:ext cx="2899568" cy="5576770"/>
          </a:xfrm>
        </p:spPr>
        <p:txBody>
          <a:bodyPr vert="horz" lIns="91440" tIns="45720" rIns="91440" bIns="45720" rtlCol="0" anchor="ctr">
            <a:normAutofit/>
          </a:bodyPr>
          <a:lstStyle/>
          <a:p>
            <a:r>
              <a:rPr lang="en-US" sz="2600" b="1" kern="1200">
                <a:solidFill>
                  <a:schemeClr val="bg1"/>
                </a:solidFill>
                <a:latin typeface="+mj-lt"/>
                <a:ea typeface="+mj-ea"/>
                <a:cs typeface="+mj-cs"/>
              </a:rPr>
              <a:t>Presenters &amp; Acknowledgements</a:t>
            </a:r>
            <a:endParaRPr lang="en-US" sz="2600" kern="1200">
              <a:solidFill>
                <a:schemeClr val="bg1"/>
              </a:solidFill>
              <a:latin typeface="+mj-lt"/>
              <a:ea typeface="+mj-ea"/>
              <a:cs typeface="+mj-cs"/>
            </a:endParaRP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E4C56AE-1D87-595F-F748-F47F007DCEB1}"/>
              </a:ext>
            </a:extLst>
          </p:cNvPr>
          <p:cNvSpPr>
            <a:spLocks noGrp="1"/>
          </p:cNvSpPr>
          <p:nvPr>
            <p:ph type="body" idx="1"/>
          </p:nvPr>
        </p:nvSpPr>
        <p:spPr>
          <a:xfrm>
            <a:off x="5444775" y="637762"/>
            <a:ext cx="5600580" cy="5576770"/>
          </a:xfrm>
        </p:spPr>
        <p:txBody>
          <a:bodyPr vert="horz" lIns="91440" tIns="45720" rIns="91440" bIns="45720" rtlCol="0" anchor="ctr">
            <a:normAutofit/>
          </a:bodyPr>
          <a:lstStyle/>
          <a:p>
            <a:r>
              <a:rPr lang="en-US" sz="2500" b="1" kern="1200" dirty="0">
                <a:solidFill>
                  <a:schemeClr val="tx1"/>
                </a:solidFill>
                <a:latin typeface="+mn-lt"/>
                <a:ea typeface="+mn-ea"/>
                <a:cs typeface="+mn-cs"/>
              </a:rPr>
              <a:t>Today’s Panel:</a:t>
            </a:r>
          </a:p>
          <a:p>
            <a:r>
              <a:rPr lang="en-US" sz="2500" b="1" kern="1200" dirty="0">
                <a:solidFill>
                  <a:schemeClr val="tx1"/>
                </a:solidFill>
                <a:latin typeface="+mn-lt"/>
                <a:ea typeface="+mn-ea"/>
                <a:cs typeface="+mn-cs"/>
              </a:rPr>
              <a:t>Anne Baldwin, San Diego County</a:t>
            </a:r>
          </a:p>
          <a:p>
            <a:r>
              <a:rPr lang="en-US" sz="2500" b="1" kern="1200" dirty="0">
                <a:solidFill>
                  <a:schemeClr val="tx1"/>
                </a:solidFill>
                <a:latin typeface="+mn-lt"/>
                <a:ea typeface="+mn-ea"/>
                <a:cs typeface="+mn-cs"/>
              </a:rPr>
              <a:t>Phil Bevan, Salt Lake City</a:t>
            </a:r>
          </a:p>
          <a:p>
            <a:endParaRPr lang="en-US" sz="2500" b="1" kern="1200" dirty="0">
              <a:solidFill>
                <a:schemeClr val="tx1"/>
              </a:solidFill>
              <a:latin typeface="+mn-lt"/>
              <a:ea typeface="+mn-ea"/>
              <a:cs typeface="+mn-cs"/>
            </a:endParaRPr>
          </a:p>
          <a:p>
            <a:r>
              <a:rPr lang="en-US" sz="2500" b="1" kern="1200" dirty="0">
                <a:solidFill>
                  <a:schemeClr val="tx1"/>
                </a:solidFill>
                <a:latin typeface="+mn-lt"/>
                <a:ea typeface="+mn-ea"/>
                <a:cs typeface="+mn-cs"/>
              </a:rPr>
              <a:t>Primary Sources:</a:t>
            </a:r>
          </a:p>
          <a:p>
            <a:r>
              <a:rPr lang="en-US" sz="2500" b="1" kern="1200" dirty="0">
                <a:solidFill>
                  <a:schemeClr val="tx1"/>
                </a:solidFill>
                <a:latin typeface="+mn-lt"/>
                <a:ea typeface="+mn-ea"/>
                <a:cs typeface="+mn-cs"/>
              </a:rPr>
              <a:t>National Air Transportation Association “The Voice of Aviation Business” “Players for the Same Team”</a:t>
            </a:r>
          </a:p>
          <a:p>
            <a:r>
              <a:rPr lang="en-US" sz="2500" b="1" kern="1200" dirty="0">
                <a:solidFill>
                  <a:schemeClr val="tx1"/>
                </a:solidFill>
                <a:latin typeface="+mn-lt"/>
                <a:ea typeface="+mn-ea"/>
                <a:cs typeface="+mn-cs"/>
              </a:rPr>
              <a:t>NBAA-BACE: Engagement Key to Fostering Positive Airport-Tenant Relationships</a:t>
            </a:r>
          </a:p>
          <a:p>
            <a:r>
              <a:rPr lang="en-US" sz="2500" b="1" kern="1200" dirty="0">
                <a:solidFill>
                  <a:schemeClr val="tx1"/>
                </a:solidFill>
                <a:latin typeface="+mn-lt"/>
                <a:ea typeface="+mn-ea"/>
                <a:cs typeface="+mn-cs"/>
              </a:rPr>
              <a:t>Forbes Business Council, “How To Build Authentic Business Relationships”</a:t>
            </a:r>
          </a:p>
        </p:txBody>
      </p:sp>
    </p:spTree>
    <p:extLst>
      <p:ext uri="{BB962C8B-B14F-4D97-AF65-F5344CB8AC3E}">
        <p14:creationId xmlns:p14="http://schemas.microsoft.com/office/powerpoint/2010/main" val="18779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6ACF-AB37-54F9-A27C-721BD3329D35}"/>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If you have seen one airport….</a:t>
            </a:r>
          </a:p>
        </p:txBody>
      </p:sp>
      <p:sp>
        <p:nvSpPr>
          <p:cNvPr id="25" name="Freeform: Shape 2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DDDCC5AB-C5EA-3294-FE2E-6827083213D2}"/>
              </a:ext>
            </a:extLst>
          </p:cNvPr>
          <p:cNvPicPr>
            <a:picLocks noGrp="1" noChangeAspect="1"/>
          </p:cNvPicPr>
          <p:nvPr>
            <p:ph idx="1"/>
          </p:nvPr>
        </p:nvPicPr>
        <p:blipFill rotWithShape="1">
          <a:blip r:embed="rId3"/>
          <a:srcRect l="2375" r="12856" b="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8" name="Picture 17">
            <a:extLst>
              <a:ext uri="{FF2B5EF4-FFF2-40B4-BE49-F238E27FC236}">
                <a16:creationId xmlns:a16="http://schemas.microsoft.com/office/drawing/2014/main" id="{7BA538A4-5544-BD0F-BAC2-14BF2FC1B117}"/>
              </a:ext>
            </a:extLst>
          </p:cNvPr>
          <p:cNvPicPr>
            <a:picLocks noChangeAspect="1"/>
          </p:cNvPicPr>
          <p:nvPr/>
        </p:nvPicPr>
        <p:blipFill rotWithShape="1">
          <a:blip r:embed="rId4"/>
          <a:srcRect l="17219" r="29931"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9" name="Oval 2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B96BE5BF-4A44-EDB9-7A8F-EC2FD9AC63D7}"/>
              </a:ext>
            </a:extLst>
          </p:cNvPr>
          <p:cNvPicPr>
            <a:picLocks noChangeAspect="1"/>
          </p:cNvPicPr>
          <p:nvPr/>
        </p:nvPicPr>
        <p:blipFill rotWithShape="1">
          <a:blip r:embed="rId5"/>
          <a:srcRect l="35108" r="21141" b="-3"/>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1" name="Freeform: Shape 30">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7EBF8737-7A32-67ED-EF52-EC6057F08954}"/>
              </a:ext>
            </a:extLst>
          </p:cNvPr>
          <p:cNvPicPr>
            <a:picLocks noChangeAspect="1"/>
          </p:cNvPicPr>
          <p:nvPr/>
        </p:nvPicPr>
        <p:blipFill rotWithShape="1">
          <a:blip r:embed="rId6"/>
          <a:srcRect l="24558" r="40377" b="-1"/>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3" name="Freeform: Shape 32">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25323BAC-C8E5-C891-F1B3-51D45275F1FF}"/>
              </a:ext>
            </a:extLst>
          </p:cNvPr>
          <p:cNvPicPr>
            <a:picLocks noChangeAspect="1"/>
          </p:cNvPicPr>
          <p:nvPr/>
        </p:nvPicPr>
        <p:blipFill rotWithShape="1">
          <a:blip r:embed="rId7"/>
          <a:srcRect l="29592" r="38686" b="-2"/>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4315803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CCA6C99D-6D03-7701-DF24-FBE037E838D7}"/>
              </a:ext>
            </a:extLst>
          </p:cNvPr>
          <p:cNvPicPr>
            <a:picLocks noGrp="1" noChangeAspect="1"/>
          </p:cNvPicPr>
          <p:nvPr>
            <p:ph idx="1"/>
          </p:nvPr>
        </p:nvPicPr>
        <p:blipFill rotWithShape="1">
          <a:blip r:embed="rId3">
            <a:alphaModFix amt="50000"/>
          </a:blip>
          <a:srcRect t="18323" b="4886"/>
          <a:stretch/>
        </p:blipFill>
        <p:spPr>
          <a:xfrm>
            <a:off x="20" y="1"/>
            <a:ext cx="12191980" cy="6857999"/>
          </a:xfrm>
          <a:prstGeom prst="rect">
            <a:avLst/>
          </a:prstGeom>
        </p:spPr>
      </p:pic>
      <p:sp>
        <p:nvSpPr>
          <p:cNvPr id="2" name="Title 1">
            <a:extLst>
              <a:ext uri="{FF2B5EF4-FFF2-40B4-BE49-F238E27FC236}">
                <a16:creationId xmlns:a16="http://schemas.microsoft.com/office/drawing/2014/main" id="{D9F282EB-D271-F1D9-B43B-252D2C93B1D6}"/>
              </a:ext>
            </a:extLst>
          </p:cNvPr>
          <p:cNvSpPr>
            <a:spLocks noGrp="1"/>
          </p:cNvSpPr>
          <p:nvPr>
            <p:ph type="title"/>
          </p:nvPr>
        </p:nvSpPr>
        <p:spPr>
          <a:xfrm>
            <a:off x="838200" y="1122362"/>
            <a:ext cx="10515600" cy="2900518"/>
          </a:xfrm>
        </p:spPr>
        <p:txBody>
          <a:bodyPr vert="horz" lIns="91440" tIns="45720" rIns="91440" bIns="45720" rtlCol="0" anchor="b">
            <a:normAutofit/>
          </a:bodyPr>
          <a:lstStyle/>
          <a:p>
            <a:pPr algn="ctr"/>
            <a:r>
              <a:rPr lang="en-US">
                <a:solidFill>
                  <a:srgbClr val="FFFFFF"/>
                </a:solidFill>
              </a:rPr>
              <a:t>The Airport-Tenant Relationship</a:t>
            </a:r>
          </a:p>
        </p:txBody>
      </p:sp>
    </p:spTree>
    <p:extLst>
      <p:ext uri="{BB962C8B-B14F-4D97-AF65-F5344CB8AC3E}">
        <p14:creationId xmlns:p14="http://schemas.microsoft.com/office/powerpoint/2010/main" val="168203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3F9310-93C2-E667-BDB1-1F7BCA7BF496}"/>
              </a:ext>
            </a:extLst>
          </p:cNvPr>
          <p:cNvPicPr>
            <a:picLocks noGrp="1" noChangeAspect="1"/>
          </p:cNvPicPr>
          <p:nvPr>
            <p:ph idx="1"/>
          </p:nvPr>
        </p:nvPicPr>
        <p:blipFill rotWithShape="1">
          <a:blip r:embed="rId3"/>
          <a:srcRect l="2299" r="-2" b="-2"/>
          <a:stretch/>
        </p:blipFill>
        <p:spPr>
          <a:xfrm>
            <a:off x="320040" y="320040"/>
            <a:ext cx="11548872" cy="4462272"/>
          </a:xfrm>
          <a:prstGeom prst="rect">
            <a:avLst/>
          </a:prstGeom>
        </p:spPr>
      </p:pic>
      <p:sp>
        <p:nvSpPr>
          <p:cNvPr id="10"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5B7216-042F-B911-9ACB-1705715642D4}"/>
              </a:ext>
            </a:extLst>
          </p:cNvPr>
          <p:cNvSpPr>
            <a:spLocks noGrp="1"/>
          </p:cNvSpPr>
          <p:nvPr>
            <p:ph type="title"/>
          </p:nvPr>
        </p:nvSpPr>
        <p:spPr>
          <a:xfrm>
            <a:off x="4380588" y="5093208"/>
            <a:ext cx="6973204" cy="1261872"/>
          </a:xfrm>
        </p:spPr>
        <p:txBody>
          <a:bodyPr vert="horz" lIns="91440" tIns="45720" rIns="91440" bIns="45720" rtlCol="0" anchor="ctr">
            <a:normAutofit/>
          </a:bodyPr>
          <a:lstStyle/>
          <a:p>
            <a:r>
              <a:rPr lang="en-US" sz="4100">
                <a:solidFill>
                  <a:schemeClr val="bg1"/>
                </a:solidFill>
              </a:rPr>
              <a:t>What sparks some of the problems that occur?</a:t>
            </a:r>
          </a:p>
        </p:txBody>
      </p:sp>
      <p:cxnSp>
        <p:nvCxnSpPr>
          <p:cNvPr id="12"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76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D32737-48F0-0CFA-FB24-465B3869AA0C}"/>
              </a:ext>
            </a:extLst>
          </p:cNvPr>
          <p:cNvSpPr>
            <a:spLocks noGrp="1"/>
          </p:cNvSpPr>
          <p:nvPr>
            <p:ph type="title"/>
          </p:nvPr>
        </p:nvSpPr>
        <p:spPr>
          <a:xfrm>
            <a:off x="841247" y="978619"/>
            <a:ext cx="3410712" cy="1106424"/>
          </a:xfrm>
        </p:spPr>
        <p:txBody>
          <a:bodyPr>
            <a:normAutofit/>
          </a:bodyPr>
          <a:lstStyle/>
          <a:p>
            <a:r>
              <a:rPr lang="en-US" sz="3600" dirty="0"/>
              <a:t>Case Study 1 – Done Wrong</a:t>
            </a:r>
          </a:p>
        </p:txBody>
      </p:sp>
      <p:sp>
        <p:nvSpPr>
          <p:cNvPr id="15"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5F81025-8BF0-5E39-FA78-D237128EF49B}"/>
              </a:ext>
            </a:extLst>
          </p:cNvPr>
          <p:cNvSpPr>
            <a:spLocks noGrp="1"/>
          </p:cNvSpPr>
          <p:nvPr>
            <p:ph idx="1"/>
          </p:nvPr>
        </p:nvSpPr>
        <p:spPr>
          <a:xfrm>
            <a:off x="841247" y="2359152"/>
            <a:ext cx="3410712" cy="3425043"/>
          </a:xfrm>
        </p:spPr>
        <p:txBody>
          <a:bodyPr>
            <a:normAutofit/>
          </a:bodyPr>
          <a:lstStyle/>
          <a:p>
            <a:r>
              <a:rPr lang="en-US" sz="2000" dirty="0"/>
              <a:t>Project meetings with KEY Stakeholders but NOT all stakeholders</a:t>
            </a:r>
          </a:p>
          <a:p>
            <a:r>
              <a:rPr lang="en-US" sz="2000" dirty="0"/>
              <a:t>Public Advisory Group meetings but NOT specific tenants meeting</a:t>
            </a:r>
          </a:p>
          <a:p>
            <a:r>
              <a:rPr lang="en-US" sz="2000" dirty="0"/>
              <a:t>Received and acted on input, but did not adequately communicate the results of that input</a:t>
            </a:r>
          </a:p>
        </p:txBody>
      </p:sp>
      <p:pic>
        <p:nvPicPr>
          <p:cNvPr id="4" name="Content Placeholder 3" descr="A picture containing map&#10;&#10;Description automatically generated">
            <a:extLst>
              <a:ext uri="{FF2B5EF4-FFF2-40B4-BE49-F238E27FC236}">
                <a16:creationId xmlns:a16="http://schemas.microsoft.com/office/drawing/2014/main" id="{F326EA67-BF01-E911-E0DA-168D1764C5DD}"/>
              </a:ext>
            </a:extLst>
          </p:cNvPr>
          <p:cNvPicPr>
            <a:picLocks noChangeAspect="1"/>
          </p:cNvPicPr>
          <p:nvPr/>
        </p:nvPicPr>
        <p:blipFill rotWithShape="1">
          <a:blip r:embed="rId3"/>
          <a:srcRect l="4040" r="3888" b="-1"/>
          <a:stretch/>
        </p:blipFill>
        <p:spPr bwMode="auto">
          <a:xfrm>
            <a:off x="5124450" y="634382"/>
            <a:ext cx="6657213" cy="549516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6375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463C-DBCE-EF80-BDCA-80D488A80845}"/>
              </a:ext>
            </a:extLst>
          </p:cNvPr>
          <p:cNvSpPr>
            <a:spLocks noGrp="1"/>
          </p:cNvSpPr>
          <p:nvPr>
            <p:ph type="title"/>
          </p:nvPr>
        </p:nvSpPr>
        <p:spPr/>
        <p:txBody>
          <a:bodyPr/>
          <a:lstStyle/>
          <a:p>
            <a:r>
              <a:rPr lang="en-US" dirty="0"/>
              <a:t>Case Study 2 – Done Right</a:t>
            </a:r>
          </a:p>
        </p:txBody>
      </p:sp>
      <p:graphicFrame>
        <p:nvGraphicFramePr>
          <p:cNvPr id="4" name="Content Placeholder 3">
            <a:extLst>
              <a:ext uri="{FF2B5EF4-FFF2-40B4-BE49-F238E27FC236}">
                <a16:creationId xmlns:a16="http://schemas.microsoft.com/office/drawing/2014/main" id="{638C50B9-0B44-43C4-767E-48B23230C567}"/>
              </a:ext>
            </a:extLst>
          </p:cNvPr>
          <p:cNvGraphicFramePr>
            <a:graphicFrameLocks noGrp="1"/>
          </p:cNvGraphicFramePr>
          <p:nvPr>
            <p:ph idx="1"/>
            <p:extLst>
              <p:ext uri="{D42A27DB-BD31-4B8C-83A1-F6EECF244321}">
                <p14:modId xmlns:p14="http://schemas.microsoft.com/office/powerpoint/2010/main" val="1599334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11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3">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5">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17">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A9207-9CA3-7842-C280-3DD80EC036F2}"/>
              </a:ext>
            </a:extLst>
          </p:cNvPr>
          <p:cNvSpPr>
            <a:spLocks noGrp="1"/>
          </p:cNvSpPr>
          <p:nvPr>
            <p:ph type="title"/>
          </p:nvPr>
        </p:nvSpPr>
        <p:spPr>
          <a:xfrm>
            <a:off x="662180" y="2862471"/>
            <a:ext cx="3041803" cy="2907802"/>
          </a:xfrm>
        </p:spPr>
        <p:txBody>
          <a:bodyPr vert="horz" lIns="91440" tIns="45720" rIns="91440" bIns="45720" rtlCol="0" anchor="t">
            <a:normAutofit/>
          </a:bodyPr>
          <a:lstStyle/>
          <a:p>
            <a:r>
              <a:rPr lang="en-US" sz="3400">
                <a:solidFill>
                  <a:srgbClr val="FFFFFF"/>
                </a:solidFill>
              </a:rPr>
              <a:t>Key Communication - Minimum Standards</a:t>
            </a:r>
          </a:p>
        </p:txBody>
      </p:sp>
      <p:pic>
        <p:nvPicPr>
          <p:cNvPr id="9" name="Picture 8">
            <a:extLst>
              <a:ext uri="{FF2B5EF4-FFF2-40B4-BE49-F238E27FC236}">
                <a16:creationId xmlns:a16="http://schemas.microsoft.com/office/drawing/2014/main" id="{9257845A-9327-1383-97F4-5E03B70AF7FE}"/>
              </a:ext>
            </a:extLst>
          </p:cNvPr>
          <p:cNvPicPr>
            <a:picLocks noChangeAspect="1"/>
          </p:cNvPicPr>
          <p:nvPr/>
        </p:nvPicPr>
        <p:blipFill>
          <a:blip r:embed="rId3"/>
          <a:stretch>
            <a:fillRect/>
          </a:stretch>
        </p:blipFill>
        <p:spPr>
          <a:xfrm>
            <a:off x="4601040" y="1471579"/>
            <a:ext cx="3387578" cy="1702257"/>
          </a:xfrm>
          <a:prstGeom prst="rect">
            <a:avLst/>
          </a:prstGeom>
        </p:spPr>
      </p:pic>
      <p:pic>
        <p:nvPicPr>
          <p:cNvPr id="7" name="Picture 6">
            <a:extLst>
              <a:ext uri="{FF2B5EF4-FFF2-40B4-BE49-F238E27FC236}">
                <a16:creationId xmlns:a16="http://schemas.microsoft.com/office/drawing/2014/main" id="{34EC7E42-C716-66A9-6B87-D10F4A74C4B8}"/>
              </a:ext>
            </a:extLst>
          </p:cNvPr>
          <p:cNvPicPr>
            <a:picLocks noChangeAspect="1"/>
          </p:cNvPicPr>
          <p:nvPr/>
        </p:nvPicPr>
        <p:blipFill>
          <a:blip r:embed="rId4"/>
          <a:stretch>
            <a:fillRect/>
          </a:stretch>
        </p:blipFill>
        <p:spPr>
          <a:xfrm>
            <a:off x="8293930" y="1874412"/>
            <a:ext cx="3419533" cy="1299422"/>
          </a:xfrm>
          <a:prstGeom prst="rect">
            <a:avLst/>
          </a:prstGeom>
        </p:spPr>
      </p:pic>
      <p:pic>
        <p:nvPicPr>
          <p:cNvPr id="5" name="Content Placeholder 4">
            <a:extLst>
              <a:ext uri="{FF2B5EF4-FFF2-40B4-BE49-F238E27FC236}">
                <a16:creationId xmlns:a16="http://schemas.microsoft.com/office/drawing/2014/main" id="{633B8AC3-DCD4-6F5B-7477-375BE3A17CC8}"/>
              </a:ext>
            </a:extLst>
          </p:cNvPr>
          <p:cNvPicPr>
            <a:picLocks noGrp="1" noChangeAspect="1"/>
          </p:cNvPicPr>
          <p:nvPr>
            <p:ph idx="1"/>
          </p:nvPr>
        </p:nvPicPr>
        <p:blipFill>
          <a:blip r:embed="rId5"/>
          <a:stretch>
            <a:fillRect/>
          </a:stretch>
        </p:blipFill>
        <p:spPr>
          <a:xfrm>
            <a:off x="4601040" y="3429000"/>
            <a:ext cx="7112423" cy="2382661"/>
          </a:xfrm>
          <a:prstGeom prst="rect">
            <a:avLst/>
          </a:prstGeom>
        </p:spPr>
      </p:pic>
    </p:spTree>
    <p:extLst>
      <p:ext uri="{BB962C8B-B14F-4D97-AF65-F5344CB8AC3E}">
        <p14:creationId xmlns:p14="http://schemas.microsoft.com/office/powerpoint/2010/main" val="30457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5" name="Rectangle 11">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EAB0D0-E6AE-1DD0-80C5-3BC9F8528B9F}"/>
              </a:ext>
            </a:extLst>
          </p:cNvPr>
          <p:cNvSpPr>
            <a:spLocks noGrp="1"/>
          </p:cNvSpPr>
          <p:nvPr>
            <p:ph type="ctrTitle"/>
          </p:nvPr>
        </p:nvSpPr>
        <p:spPr>
          <a:xfrm>
            <a:off x="804673" y="3320859"/>
            <a:ext cx="4573475" cy="2076333"/>
          </a:xfrm>
        </p:spPr>
        <p:txBody>
          <a:bodyPr anchor="t">
            <a:normAutofit/>
          </a:bodyPr>
          <a:lstStyle/>
          <a:p>
            <a:pPr algn="l"/>
            <a:r>
              <a:rPr lang="en-US" sz="4400">
                <a:solidFill>
                  <a:schemeClr val="bg1"/>
                </a:solidFill>
              </a:rPr>
              <a:t>How To Build Authentic Business Relationships</a:t>
            </a:r>
          </a:p>
        </p:txBody>
      </p:sp>
      <p:sp>
        <p:nvSpPr>
          <p:cNvPr id="5" name="Subtitle 4">
            <a:extLst>
              <a:ext uri="{FF2B5EF4-FFF2-40B4-BE49-F238E27FC236}">
                <a16:creationId xmlns:a16="http://schemas.microsoft.com/office/drawing/2014/main" id="{15A1C012-C1EA-0791-7DE4-A4113C8446D6}"/>
              </a:ext>
            </a:extLst>
          </p:cNvPr>
          <p:cNvSpPr>
            <a:spLocks noGrp="1"/>
          </p:cNvSpPr>
          <p:nvPr>
            <p:ph type="subTitle" idx="1"/>
          </p:nvPr>
        </p:nvSpPr>
        <p:spPr>
          <a:xfrm>
            <a:off x="804673" y="2348680"/>
            <a:ext cx="4662678" cy="972180"/>
          </a:xfrm>
        </p:spPr>
        <p:txBody>
          <a:bodyPr anchor="b">
            <a:normAutofit/>
          </a:bodyPr>
          <a:lstStyle/>
          <a:p>
            <a:pPr algn="l"/>
            <a:r>
              <a:rPr lang="en-US" sz="2000" dirty="0">
                <a:solidFill>
                  <a:schemeClr val="bg1"/>
                </a:solidFill>
              </a:rPr>
              <a:t>Keys to Success</a:t>
            </a:r>
          </a:p>
        </p:txBody>
      </p:sp>
      <p:sp>
        <p:nvSpPr>
          <p:cNvPr id="46" name="Freeform: Shape 13">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15">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Handshake">
            <a:extLst>
              <a:ext uri="{FF2B5EF4-FFF2-40B4-BE49-F238E27FC236}">
                <a16:creationId xmlns:a16="http://schemas.microsoft.com/office/drawing/2014/main" id="{AA478DE3-D6FF-5A40-A9A1-FDB1F609B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762012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1798</Words>
  <Application>Microsoft Office PowerPoint</Application>
  <PresentationFormat>Widescreen</PresentationFormat>
  <Paragraphs>71</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Developing Relationships with General and Corporate Aviation Tenants</vt:lpstr>
      <vt:lpstr>Presenters &amp; Acknowledgements</vt:lpstr>
      <vt:lpstr>If you have seen one airport….</vt:lpstr>
      <vt:lpstr>The Airport-Tenant Relationship</vt:lpstr>
      <vt:lpstr>What sparks some of the problems that occur?</vt:lpstr>
      <vt:lpstr>Case Study 1 – Done Wrong</vt:lpstr>
      <vt:lpstr>Case Study 2 – Done Right</vt:lpstr>
      <vt:lpstr>Key Communication - Minimum Standards</vt:lpstr>
      <vt:lpstr>How To Build Authentic Business Relationships</vt:lpstr>
      <vt:lpstr>Identify How You Can Provide Additional Value</vt:lpstr>
      <vt:lpstr>Have Excellent Customer Service</vt:lpstr>
      <vt:lpstr>Partner With Your Tenant Businesses</vt:lpstr>
      <vt:lpstr>Focus On Mutual Success</vt:lpstr>
      <vt:lpstr>Build Trust and Establish Credibility</vt:lpstr>
      <vt:lpstr>Focus on Relational Value, Not Transactional Value</vt:lpstr>
      <vt:lpstr>Treat Your Tenants Like Friends and Family</vt:lpstr>
      <vt:lpstr>Try to Put Your Tenants First</vt:lpstr>
      <vt:lpstr>Offer Help Before You Ask for Help</vt:lpstr>
      <vt:lpstr>And Finally…Ask for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Relationships with General and Corporate Aviation Tenants</dc:title>
  <dc:creator>Baldwin, Anne</dc:creator>
  <cp:lastModifiedBy>Baldwin, Anne</cp:lastModifiedBy>
  <cp:revision>1</cp:revision>
  <dcterms:created xsi:type="dcterms:W3CDTF">2022-09-13T16:04:28Z</dcterms:created>
  <dcterms:modified xsi:type="dcterms:W3CDTF">2022-09-13T19:00:08Z</dcterms:modified>
</cp:coreProperties>
</file>